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002B"/>
    <a:srgbClr val="2172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87"/>
  </p:normalViewPr>
  <p:slideViewPr>
    <p:cSldViewPr snapToGrid="0" snapToObjects="1">
      <p:cViewPr varScale="1">
        <p:scale>
          <a:sx n="90" d="100"/>
          <a:sy n="90" d="100"/>
        </p:scale>
        <p:origin x="232" y="5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95C89-2E28-4777-95B0-BA7EECAE3BA4}"/>
              </a:ext>
            </a:extLst>
          </p:cNvPr>
          <p:cNvSpPr>
            <a:spLocks noGrp="1"/>
          </p:cNvSpPr>
          <p:nvPr>
            <p:ph type="ctrTitle"/>
          </p:nvPr>
        </p:nvSpPr>
        <p:spPr>
          <a:xfrm>
            <a:off x="1709928" y="987552"/>
            <a:ext cx="8385048" cy="3081528"/>
          </a:xfrm>
        </p:spPr>
        <p:txBody>
          <a:bodyPr anchor="b">
            <a:normAutofit/>
          </a:bodyPr>
          <a:lstStyle>
            <a:lvl1pPr algn="ctr">
              <a:defRPr sz="5400"/>
            </a:lvl1pPr>
          </a:lstStyle>
          <a:p>
            <a:r>
              <a:rPr lang="en-US" dirty="0"/>
              <a:t>Click to edit Master title style</a:t>
            </a:r>
          </a:p>
        </p:txBody>
      </p:sp>
      <p:sp>
        <p:nvSpPr>
          <p:cNvPr id="3" name="Subtitle 2">
            <a:extLst>
              <a:ext uri="{FF2B5EF4-FFF2-40B4-BE49-F238E27FC236}">
                <a16:creationId xmlns:a16="http://schemas.microsoft.com/office/drawing/2014/main" id="{59052321-4D71-4DA8-BD2C-DC22FC1525CB}"/>
              </a:ext>
            </a:extLst>
          </p:cNvPr>
          <p:cNvSpPr>
            <a:spLocks noGrp="1"/>
          </p:cNvSpPr>
          <p:nvPr>
            <p:ph type="subTitle" idx="1"/>
          </p:nvPr>
        </p:nvSpPr>
        <p:spPr>
          <a:xfrm>
            <a:off x="2905506" y="4480561"/>
            <a:ext cx="5993892" cy="1166495"/>
          </a:xfrm>
        </p:spPr>
        <p:txBody>
          <a:bodyPr>
            <a:normAutofit/>
          </a:bodyPr>
          <a:lstStyle>
            <a:lvl1pPr marL="0" indent="0" algn="ctr">
              <a:buNone/>
              <a:defRPr sz="1400"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1D37183-71EA-4A92-8609-41ECB53F447E}"/>
              </a:ext>
            </a:extLst>
          </p:cNvPr>
          <p:cNvSpPr>
            <a:spLocks noGrp="1"/>
          </p:cNvSpPr>
          <p:nvPr>
            <p:ph type="dt" sz="half" idx="10"/>
          </p:nvPr>
        </p:nvSpPr>
        <p:spPr/>
        <p:txBody>
          <a:bodyPr/>
          <a:lstStyle/>
          <a:p>
            <a:fld id="{B5898F52-2787-4BA2-BBBC-9395E9F86D50}" type="datetimeFigureOut">
              <a:rPr lang="en-US" smtClean="0"/>
              <a:t>6/21/23</a:t>
            </a:fld>
            <a:endParaRPr lang="en-US"/>
          </a:p>
        </p:txBody>
      </p:sp>
      <p:sp>
        <p:nvSpPr>
          <p:cNvPr id="5" name="Footer Placeholder 4">
            <a:extLst>
              <a:ext uri="{FF2B5EF4-FFF2-40B4-BE49-F238E27FC236}">
                <a16:creationId xmlns:a16="http://schemas.microsoft.com/office/drawing/2014/main" id="{CA09F2E6-1ECC-4081-8EBF-C80C6C94A1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C3FA67-CD72-4503-BA25-FEC880107BC4}"/>
              </a:ext>
            </a:extLst>
          </p:cNvPr>
          <p:cNvSpPr>
            <a:spLocks noGrp="1"/>
          </p:cNvSpPr>
          <p:nvPr>
            <p:ph type="sldNum" sz="quarter" idx="12"/>
          </p:nvPr>
        </p:nvSpPr>
        <p:spPr/>
        <p:txBody>
          <a:bodyPr/>
          <a:lstStyle/>
          <a:p>
            <a:fld id="{4C8B8A27-DF03-4546-BA93-21C967D57E5C}" type="slidenum">
              <a:rPr lang="en-US" smtClean="0"/>
              <a:t>‹Nº›</a:t>
            </a:fld>
            <a:endParaRPr lang="en-US"/>
          </a:p>
        </p:txBody>
      </p:sp>
    </p:spTree>
    <p:extLst>
      <p:ext uri="{BB962C8B-B14F-4D97-AF65-F5344CB8AC3E}">
        <p14:creationId xmlns:p14="http://schemas.microsoft.com/office/powerpoint/2010/main" val="135978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83CBE-1EA9-4E8B-A281-C50B792E55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2EB1A0-A59D-4CB9-BABB-C6BF1D2E99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E6265B-940D-433C-AD76-2D6A42449307}"/>
              </a:ext>
            </a:extLst>
          </p:cNvPr>
          <p:cNvSpPr>
            <a:spLocks noGrp="1"/>
          </p:cNvSpPr>
          <p:nvPr>
            <p:ph type="dt" sz="half" idx="10"/>
          </p:nvPr>
        </p:nvSpPr>
        <p:spPr/>
        <p:txBody>
          <a:bodyPr/>
          <a:lstStyle/>
          <a:p>
            <a:fld id="{B5898F52-2787-4BA2-BBBC-9395E9F86D50}" type="datetimeFigureOut">
              <a:rPr lang="en-US" smtClean="0"/>
              <a:t>6/21/23</a:t>
            </a:fld>
            <a:endParaRPr lang="en-US"/>
          </a:p>
        </p:txBody>
      </p:sp>
      <p:sp>
        <p:nvSpPr>
          <p:cNvPr id="5" name="Footer Placeholder 4">
            <a:extLst>
              <a:ext uri="{FF2B5EF4-FFF2-40B4-BE49-F238E27FC236}">
                <a16:creationId xmlns:a16="http://schemas.microsoft.com/office/drawing/2014/main" id="{EDCAB98E-314F-45C4-9A64-AD3FAE051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49F32-B214-4A0C-8669-7FE4BA445965}"/>
              </a:ext>
            </a:extLst>
          </p:cNvPr>
          <p:cNvSpPr>
            <a:spLocks noGrp="1"/>
          </p:cNvSpPr>
          <p:nvPr>
            <p:ph type="sldNum" sz="quarter" idx="12"/>
          </p:nvPr>
        </p:nvSpPr>
        <p:spPr/>
        <p:txBody>
          <a:bodyPr/>
          <a:lstStyle/>
          <a:p>
            <a:fld id="{4C8B8A27-DF03-4546-BA93-21C967D57E5C}" type="slidenum">
              <a:rPr lang="en-US" smtClean="0"/>
              <a:t>‹Nº›</a:t>
            </a:fld>
            <a:endParaRPr lang="en-US"/>
          </a:p>
        </p:txBody>
      </p:sp>
    </p:spTree>
    <p:extLst>
      <p:ext uri="{BB962C8B-B14F-4D97-AF65-F5344CB8AC3E}">
        <p14:creationId xmlns:p14="http://schemas.microsoft.com/office/powerpoint/2010/main" val="4094865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DE4A6D-DAA1-4551-A093-3C36C1C8CF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25FDA9-71CD-4B86-B291-BEBA43D8ED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D9F5B1-B635-4479-A426-B1D4066502DB}"/>
              </a:ext>
            </a:extLst>
          </p:cNvPr>
          <p:cNvSpPr>
            <a:spLocks noGrp="1"/>
          </p:cNvSpPr>
          <p:nvPr>
            <p:ph type="dt" sz="half" idx="10"/>
          </p:nvPr>
        </p:nvSpPr>
        <p:spPr/>
        <p:txBody>
          <a:bodyPr/>
          <a:lstStyle/>
          <a:p>
            <a:fld id="{B5898F52-2787-4BA2-BBBC-9395E9F86D50}" type="datetimeFigureOut">
              <a:rPr lang="en-US" smtClean="0"/>
              <a:t>6/21/23</a:t>
            </a:fld>
            <a:endParaRPr lang="en-US"/>
          </a:p>
        </p:txBody>
      </p:sp>
      <p:sp>
        <p:nvSpPr>
          <p:cNvPr id="5" name="Footer Placeholder 4">
            <a:extLst>
              <a:ext uri="{FF2B5EF4-FFF2-40B4-BE49-F238E27FC236}">
                <a16:creationId xmlns:a16="http://schemas.microsoft.com/office/drawing/2014/main" id="{6B833098-8769-47C3-80B2-C2942F984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A9297-65D4-45BE-BE6C-5531FC6A5E1E}"/>
              </a:ext>
            </a:extLst>
          </p:cNvPr>
          <p:cNvSpPr>
            <a:spLocks noGrp="1"/>
          </p:cNvSpPr>
          <p:nvPr>
            <p:ph type="sldNum" sz="quarter" idx="12"/>
          </p:nvPr>
        </p:nvSpPr>
        <p:spPr/>
        <p:txBody>
          <a:bodyPr/>
          <a:lstStyle/>
          <a:p>
            <a:fld id="{4C8B8A27-DF03-4546-BA93-21C967D57E5C}" type="slidenum">
              <a:rPr lang="en-US" smtClean="0"/>
              <a:t>‹Nº›</a:t>
            </a:fld>
            <a:endParaRPr lang="en-US"/>
          </a:p>
        </p:txBody>
      </p:sp>
    </p:spTree>
    <p:extLst>
      <p:ext uri="{BB962C8B-B14F-4D97-AF65-F5344CB8AC3E}">
        <p14:creationId xmlns:p14="http://schemas.microsoft.com/office/powerpoint/2010/main" val="2978159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BA523-EF01-4656-9D54-347E984FD3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D52871-79D5-420E-8207-BEF7BE44A9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6D32D3-8223-4851-BB8E-CB489B975FD6}"/>
              </a:ext>
            </a:extLst>
          </p:cNvPr>
          <p:cNvSpPr>
            <a:spLocks noGrp="1"/>
          </p:cNvSpPr>
          <p:nvPr>
            <p:ph type="dt" sz="half" idx="10"/>
          </p:nvPr>
        </p:nvSpPr>
        <p:spPr/>
        <p:txBody>
          <a:bodyPr/>
          <a:lstStyle/>
          <a:p>
            <a:fld id="{B5898F52-2787-4BA2-BBBC-9395E9F86D50}" type="datetimeFigureOut">
              <a:rPr lang="en-US" smtClean="0"/>
              <a:t>6/21/23</a:t>
            </a:fld>
            <a:endParaRPr lang="en-US"/>
          </a:p>
        </p:txBody>
      </p:sp>
      <p:sp>
        <p:nvSpPr>
          <p:cNvPr id="5" name="Footer Placeholder 4">
            <a:extLst>
              <a:ext uri="{FF2B5EF4-FFF2-40B4-BE49-F238E27FC236}">
                <a16:creationId xmlns:a16="http://schemas.microsoft.com/office/drawing/2014/main" id="{9E94444B-9FC3-414D-8EA0-15AB806D5E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C448B-FCF6-40C5-8BB6-15B70E8897CB}"/>
              </a:ext>
            </a:extLst>
          </p:cNvPr>
          <p:cNvSpPr>
            <a:spLocks noGrp="1"/>
          </p:cNvSpPr>
          <p:nvPr>
            <p:ph type="sldNum" sz="quarter" idx="12"/>
          </p:nvPr>
        </p:nvSpPr>
        <p:spPr/>
        <p:txBody>
          <a:bodyPr/>
          <a:lstStyle/>
          <a:p>
            <a:fld id="{4C8B8A27-DF03-4546-BA93-21C967D57E5C}" type="slidenum">
              <a:rPr lang="en-US" smtClean="0"/>
              <a:t>‹Nº›</a:t>
            </a:fld>
            <a:endParaRPr lang="en-US" dirty="0"/>
          </a:p>
        </p:txBody>
      </p:sp>
    </p:spTree>
    <p:extLst>
      <p:ext uri="{BB962C8B-B14F-4D97-AF65-F5344CB8AC3E}">
        <p14:creationId xmlns:p14="http://schemas.microsoft.com/office/powerpoint/2010/main" val="96154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F79BA-620F-4443-807B-BE44F36F98F1}"/>
              </a:ext>
            </a:extLst>
          </p:cNvPr>
          <p:cNvSpPr>
            <a:spLocks noGrp="1"/>
          </p:cNvSpPr>
          <p:nvPr>
            <p:ph type="title"/>
          </p:nvPr>
        </p:nvSpPr>
        <p:spPr>
          <a:xfrm>
            <a:off x="1069848" y="1709738"/>
            <a:ext cx="9430811"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30C9A625-6442-4047-B545-433C4451210A}"/>
              </a:ext>
            </a:extLst>
          </p:cNvPr>
          <p:cNvSpPr>
            <a:spLocks noGrp="1"/>
          </p:cNvSpPr>
          <p:nvPr>
            <p:ph type="body" idx="1"/>
          </p:nvPr>
        </p:nvSpPr>
        <p:spPr>
          <a:xfrm>
            <a:off x="1069848" y="4589463"/>
            <a:ext cx="943081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F8EAA30-3B1A-4BEA-9835-33D2072451F9}"/>
              </a:ext>
            </a:extLst>
          </p:cNvPr>
          <p:cNvSpPr>
            <a:spLocks noGrp="1"/>
          </p:cNvSpPr>
          <p:nvPr>
            <p:ph type="dt" sz="half" idx="10"/>
          </p:nvPr>
        </p:nvSpPr>
        <p:spPr/>
        <p:txBody>
          <a:bodyPr/>
          <a:lstStyle/>
          <a:p>
            <a:fld id="{B5898F52-2787-4BA2-BBBC-9395E9F86D50}" type="datetimeFigureOut">
              <a:rPr lang="en-US" smtClean="0"/>
              <a:t>6/21/23</a:t>
            </a:fld>
            <a:endParaRPr lang="en-US"/>
          </a:p>
        </p:txBody>
      </p:sp>
      <p:sp>
        <p:nvSpPr>
          <p:cNvPr id="5" name="Footer Placeholder 4">
            <a:extLst>
              <a:ext uri="{FF2B5EF4-FFF2-40B4-BE49-F238E27FC236}">
                <a16:creationId xmlns:a16="http://schemas.microsoft.com/office/drawing/2014/main" id="{BB256440-3149-446F-8105-485333B183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EDB1-D604-4E10-B334-5DB303498B12}"/>
              </a:ext>
            </a:extLst>
          </p:cNvPr>
          <p:cNvSpPr>
            <a:spLocks noGrp="1"/>
          </p:cNvSpPr>
          <p:nvPr>
            <p:ph type="sldNum" sz="quarter" idx="12"/>
          </p:nvPr>
        </p:nvSpPr>
        <p:spPr/>
        <p:txBody>
          <a:bodyPr/>
          <a:lstStyle/>
          <a:p>
            <a:fld id="{4C8B8A27-DF03-4546-BA93-21C967D57E5C}" type="slidenum">
              <a:rPr lang="en-US" smtClean="0"/>
              <a:t>‹Nº›</a:t>
            </a:fld>
            <a:endParaRPr lang="en-US"/>
          </a:p>
        </p:txBody>
      </p:sp>
    </p:spTree>
    <p:extLst>
      <p:ext uri="{BB962C8B-B14F-4D97-AF65-F5344CB8AC3E}">
        <p14:creationId xmlns:p14="http://schemas.microsoft.com/office/powerpoint/2010/main" val="2248683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E563-D552-439E-8DF5-45062D8754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136873-2DD5-456E-A3A9-FE408419E30D}"/>
              </a:ext>
            </a:extLst>
          </p:cNvPr>
          <p:cNvSpPr>
            <a:spLocks noGrp="1"/>
          </p:cNvSpPr>
          <p:nvPr>
            <p:ph sz="half" idx="1"/>
          </p:nvPr>
        </p:nvSpPr>
        <p:spPr>
          <a:xfrm>
            <a:off x="1069848" y="1825625"/>
            <a:ext cx="468405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C6B04C-FB9E-4A9E-8892-4B5B702898B4}"/>
              </a:ext>
            </a:extLst>
          </p:cNvPr>
          <p:cNvSpPr>
            <a:spLocks noGrp="1"/>
          </p:cNvSpPr>
          <p:nvPr>
            <p:ph sz="half" idx="2"/>
          </p:nvPr>
        </p:nvSpPr>
        <p:spPr>
          <a:xfrm>
            <a:off x="6019802" y="1825625"/>
            <a:ext cx="468405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2E2F0B4-0E86-473E-BC42-78D856A00C2E}"/>
              </a:ext>
            </a:extLst>
          </p:cNvPr>
          <p:cNvSpPr>
            <a:spLocks noGrp="1"/>
          </p:cNvSpPr>
          <p:nvPr>
            <p:ph type="dt" sz="half" idx="10"/>
          </p:nvPr>
        </p:nvSpPr>
        <p:spPr/>
        <p:txBody>
          <a:bodyPr/>
          <a:lstStyle/>
          <a:p>
            <a:fld id="{B5898F52-2787-4BA2-BBBC-9395E9F86D50}" type="datetimeFigureOut">
              <a:rPr lang="en-US" smtClean="0"/>
              <a:t>6/21/23</a:t>
            </a:fld>
            <a:endParaRPr lang="en-US"/>
          </a:p>
        </p:txBody>
      </p:sp>
      <p:sp>
        <p:nvSpPr>
          <p:cNvPr id="6" name="Footer Placeholder 5">
            <a:extLst>
              <a:ext uri="{FF2B5EF4-FFF2-40B4-BE49-F238E27FC236}">
                <a16:creationId xmlns:a16="http://schemas.microsoft.com/office/drawing/2014/main" id="{782B9537-F43C-4042-B165-A00358F9E2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F9F52F-61F2-4FEE-8989-2FB400190C4C}"/>
              </a:ext>
            </a:extLst>
          </p:cNvPr>
          <p:cNvSpPr>
            <a:spLocks noGrp="1"/>
          </p:cNvSpPr>
          <p:nvPr>
            <p:ph type="sldNum" sz="quarter" idx="12"/>
          </p:nvPr>
        </p:nvSpPr>
        <p:spPr/>
        <p:txBody>
          <a:bodyPr/>
          <a:lstStyle/>
          <a:p>
            <a:fld id="{4C8B8A27-DF03-4546-BA93-21C967D57E5C}" type="slidenum">
              <a:rPr lang="en-US" smtClean="0"/>
              <a:t>‹Nº›</a:t>
            </a:fld>
            <a:endParaRPr lang="en-US"/>
          </a:p>
        </p:txBody>
      </p:sp>
    </p:spTree>
    <p:extLst>
      <p:ext uri="{BB962C8B-B14F-4D97-AF65-F5344CB8AC3E}">
        <p14:creationId xmlns:p14="http://schemas.microsoft.com/office/powerpoint/2010/main" val="1894902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32E5C-0B2D-4DB5-95F6-3C2C825DFE54}"/>
              </a:ext>
            </a:extLst>
          </p:cNvPr>
          <p:cNvSpPr>
            <a:spLocks noGrp="1"/>
          </p:cNvSpPr>
          <p:nvPr>
            <p:ph type="title"/>
          </p:nvPr>
        </p:nvSpPr>
        <p:spPr>
          <a:xfrm>
            <a:off x="839788" y="365125"/>
            <a:ext cx="989993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8F1C53-3F27-42E6-BE80-1DF57985741C}"/>
              </a:ext>
            </a:extLst>
          </p:cNvPr>
          <p:cNvSpPr>
            <a:spLocks noGrp="1"/>
          </p:cNvSpPr>
          <p:nvPr>
            <p:ph type="body" idx="1"/>
          </p:nvPr>
        </p:nvSpPr>
        <p:spPr>
          <a:xfrm>
            <a:off x="839789" y="1681163"/>
            <a:ext cx="4872132"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38CC6CB-F028-4322-B54F-571203106F23}"/>
              </a:ext>
            </a:extLst>
          </p:cNvPr>
          <p:cNvSpPr>
            <a:spLocks noGrp="1"/>
          </p:cNvSpPr>
          <p:nvPr>
            <p:ph sz="half" idx="2"/>
          </p:nvPr>
        </p:nvSpPr>
        <p:spPr>
          <a:xfrm>
            <a:off x="839787" y="2510632"/>
            <a:ext cx="4872133"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2AD2CD7-554E-4EAA-BAF6-86ABB7E81D25}"/>
              </a:ext>
            </a:extLst>
          </p:cNvPr>
          <p:cNvSpPr>
            <a:spLocks noGrp="1"/>
          </p:cNvSpPr>
          <p:nvPr>
            <p:ph type="body" sz="quarter" idx="3"/>
          </p:nvPr>
        </p:nvSpPr>
        <p:spPr>
          <a:xfrm>
            <a:off x="5889809" y="1681163"/>
            <a:ext cx="4849909"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982A2D6-379C-4D26-90AC-9F2F46DCE7F3}"/>
              </a:ext>
            </a:extLst>
          </p:cNvPr>
          <p:cNvSpPr>
            <a:spLocks noGrp="1"/>
          </p:cNvSpPr>
          <p:nvPr>
            <p:ph sz="quarter" idx="4"/>
          </p:nvPr>
        </p:nvSpPr>
        <p:spPr>
          <a:xfrm>
            <a:off x="5889810" y="2505075"/>
            <a:ext cx="4872134"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DEA0E4F3-8A65-4788-AE96-1FB2060F48D2}"/>
              </a:ext>
            </a:extLst>
          </p:cNvPr>
          <p:cNvSpPr>
            <a:spLocks noGrp="1"/>
          </p:cNvSpPr>
          <p:nvPr>
            <p:ph type="dt" sz="half" idx="10"/>
          </p:nvPr>
        </p:nvSpPr>
        <p:spPr/>
        <p:txBody>
          <a:bodyPr/>
          <a:lstStyle/>
          <a:p>
            <a:fld id="{B5898F52-2787-4BA2-BBBC-9395E9F86D50}" type="datetimeFigureOut">
              <a:rPr lang="en-US" smtClean="0"/>
              <a:t>6/21/23</a:t>
            </a:fld>
            <a:endParaRPr lang="en-US"/>
          </a:p>
        </p:txBody>
      </p:sp>
      <p:sp>
        <p:nvSpPr>
          <p:cNvPr id="8" name="Footer Placeholder 7">
            <a:extLst>
              <a:ext uri="{FF2B5EF4-FFF2-40B4-BE49-F238E27FC236}">
                <a16:creationId xmlns:a16="http://schemas.microsoft.com/office/drawing/2014/main" id="{97522DA4-5EE1-440C-ADDE-D7B4F77B4E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BC291E-B8EF-4ED7-A04A-23426C220CF0}"/>
              </a:ext>
            </a:extLst>
          </p:cNvPr>
          <p:cNvSpPr>
            <a:spLocks noGrp="1"/>
          </p:cNvSpPr>
          <p:nvPr>
            <p:ph type="sldNum" sz="quarter" idx="12"/>
          </p:nvPr>
        </p:nvSpPr>
        <p:spPr/>
        <p:txBody>
          <a:bodyPr/>
          <a:lstStyle/>
          <a:p>
            <a:fld id="{4C8B8A27-DF03-4546-BA93-21C967D57E5C}" type="slidenum">
              <a:rPr lang="en-US" smtClean="0"/>
              <a:t>‹Nº›</a:t>
            </a:fld>
            <a:endParaRPr lang="en-US"/>
          </a:p>
        </p:txBody>
      </p:sp>
    </p:spTree>
    <p:extLst>
      <p:ext uri="{BB962C8B-B14F-4D97-AF65-F5344CB8AC3E}">
        <p14:creationId xmlns:p14="http://schemas.microsoft.com/office/powerpoint/2010/main" val="3571898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CB818-E8D0-497B-9A7E-4F281D0DBC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E82B9D-CD58-4C05-8A78-CB6E0E9D49DC}"/>
              </a:ext>
            </a:extLst>
          </p:cNvPr>
          <p:cNvSpPr>
            <a:spLocks noGrp="1"/>
          </p:cNvSpPr>
          <p:nvPr>
            <p:ph type="dt" sz="half" idx="10"/>
          </p:nvPr>
        </p:nvSpPr>
        <p:spPr/>
        <p:txBody>
          <a:bodyPr/>
          <a:lstStyle/>
          <a:p>
            <a:fld id="{B5898F52-2787-4BA2-BBBC-9395E9F86D50}" type="datetimeFigureOut">
              <a:rPr lang="en-US" smtClean="0"/>
              <a:t>6/21/23</a:t>
            </a:fld>
            <a:endParaRPr lang="en-US"/>
          </a:p>
        </p:txBody>
      </p:sp>
      <p:sp>
        <p:nvSpPr>
          <p:cNvPr id="4" name="Footer Placeholder 3">
            <a:extLst>
              <a:ext uri="{FF2B5EF4-FFF2-40B4-BE49-F238E27FC236}">
                <a16:creationId xmlns:a16="http://schemas.microsoft.com/office/drawing/2014/main" id="{BADE60CD-D6F3-40A7-BB8B-FEC8E3156A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02B832-C4FE-4F88-85EA-DDC16A82B9A9}"/>
              </a:ext>
            </a:extLst>
          </p:cNvPr>
          <p:cNvSpPr>
            <a:spLocks noGrp="1"/>
          </p:cNvSpPr>
          <p:nvPr>
            <p:ph type="sldNum" sz="quarter" idx="12"/>
          </p:nvPr>
        </p:nvSpPr>
        <p:spPr/>
        <p:txBody>
          <a:bodyPr/>
          <a:lstStyle/>
          <a:p>
            <a:fld id="{4C8B8A27-DF03-4546-BA93-21C967D57E5C}" type="slidenum">
              <a:rPr lang="en-US" smtClean="0"/>
              <a:t>‹Nº›</a:t>
            </a:fld>
            <a:endParaRPr lang="en-US"/>
          </a:p>
        </p:txBody>
      </p:sp>
    </p:spTree>
    <p:extLst>
      <p:ext uri="{BB962C8B-B14F-4D97-AF65-F5344CB8AC3E}">
        <p14:creationId xmlns:p14="http://schemas.microsoft.com/office/powerpoint/2010/main" val="590056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75B2FC-801A-44A4-96BF-26A9E8B2A1C6}"/>
              </a:ext>
            </a:extLst>
          </p:cNvPr>
          <p:cNvSpPr>
            <a:spLocks noGrp="1"/>
          </p:cNvSpPr>
          <p:nvPr>
            <p:ph type="dt" sz="half" idx="10"/>
          </p:nvPr>
        </p:nvSpPr>
        <p:spPr/>
        <p:txBody>
          <a:bodyPr/>
          <a:lstStyle/>
          <a:p>
            <a:fld id="{B5898F52-2787-4BA2-BBBC-9395E9F86D50}" type="datetimeFigureOut">
              <a:rPr lang="en-US" smtClean="0"/>
              <a:t>6/21/23</a:t>
            </a:fld>
            <a:endParaRPr lang="en-US"/>
          </a:p>
        </p:txBody>
      </p:sp>
      <p:sp>
        <p:nvSpPr>
          <p:cNvPr id="3" name="Footer Placeholder 2">
            <a:extLst>
              <a:ext uri="{FF2B5EF4-FFF2-40B4-BE49-F238E27FC236}">
                <a16:creationId xmlns:a16="http://schemas.microsoft.com/office/drawing/2014/main" id="{A8127F04-7E7E-485C-8B30-6B89E5A69F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933C81-AA74-4BCE-AA9E-56E5791D078C}"/>
              </a:ext>
            </a:extLst>
          </p:cNvPr>
          <p:cNvSpPr>
            <a:spLocks noGrp="1"/>
          </p:cNvSpPr>
          <p:nvPr>
            <p:ph type="sldNum" sz="quarter" idx="12"/>
          </p:nvPr>
        </p:nvSpPr>
        <p:spPr/>
        <p:txBody>
          <a:bodyPr/>
          <a:lstStyle/>
          <a:p>
            <a:fld id="{4C8B8A27-DF03-4546-BA93-21C967D57E5C}" type="slidenum">
              <a:rPr lang="en-US" smtClean="0"/>
              <a:t>‹Nº›</a:t>
            </a:fld>
            <a:endParaRPr lang="en-US"/>
          </a:p>
        </p:txBody>
      </p:sp>
    </p:spTree>
    <p:extLst>
      <p:ext uri="{BB962C8B-B14F-4D97-AF65-F5344CB8AC3E}">
        <p14:creationId xmlns:p14="http://schemas.microsoft.com/office/powerpoint/2010/main" val="2302590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FD3CB-0541-46AD-B35E-0E0A1375E8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F8EFDE-1D7D-46B8-AB55-A3C02EDD1888}"/>
              </a:ext>
            </a:extLst>
          </p:cNvPr>
          <p:cNvSpPr>
            <a:spLocks noGrp="1"/>
          </p:cNvSpPr>
          <p:nvPr>
            <p:ph idx="1"/>
          </p:nvPr>
        </p:nvSpPr>
        <p:spPr>
          <a:xfrm>
            <a:off x="5183188" y="457201"/>
            <a:ext cx="5652153" cy="5403850"/>
          </a:xfrm>
        </p:spPr>
        <p:txBody>
          <a:bodyPr/>
          <a:lstStyle>
            <a:lvl1pPr>
              <a:defRPr sz="3200"/>
            </a:lvl1pPr>
            <a:lvl2pPr>
              <a:defRPr sz="2800" b="1"/>
            </a:lvl2pPr>
            <a:lvl3pPr>
              <a:defRPr sz="2400" b="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6411D2F5-DB36-4943-8A14-96AFC48830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6C07D4-6597-444C-9EFD-62021AE7618C}"/>
              </a:ext>
            </a:extLst>
          </p:cNvPr>
          <p:cNvSpPr>
            <a:spLocks noGrp="1"/>
          </p:cNvSpPr>
          <p:nvPr>
            <p:ph type="dt" sz="half" idx="10"/>
          </p:nvPr>
        </p:nvSpPr>
        <p:spPr/>
        <p:txBody>
          <a:bodyPr/>
          <a:lstStyle/>
          <a:p>
            <a:fld id="{B5898F52-2787-4BA2-BBBC-9395E9F86D50}" type="datetimeFigureOut">
              <a:rPr lang="en-US" smtClean="0"/>
              <a:t>6/21/23</a:t>
            </a:fld>
            <a:endParaRPr lang="en-US"/>
          </a:p>
        </p:txBody>
      </p:sp>
      <p:sp>
        <p:nvSpPr>
          <p:cNvPr id="6" name="Footer Placeholder 5">
            <a:extLst>
              <a:ext uri="{FF2B5EF4-FFF2-40B4-BE49-F238E27FC236}">
                <a16:creationId xmlns:a16="http://schemas.microsoft.com/office/drawing/2014/main" id="{712D0D2C-70E8-4A24-9727-BEAF10B17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D9E0F6-7216-48A1-8BCA-770C6DE3875B}"/>
              </a:ext>
            </a:extLst>
          </p:cNvPr>
          <p:cNvSpPr>
            <a:spLocks noGrp="1"/>
          </p:cNvSpPr>
          <p:nvPr>
            <p:ph type="sldNum" sz="quarter" idx="12"/>
          </p:nvPr>
        </p:nvSpPr>
        <p:spPr/>
        <p:txBody>
          <a:bodyPr/>
          <a:lstStyle/>
          <a:p>
            <a:fld id="{4C8B8A27-DF03-4546-BA93-21C967D57E5C}" type="slidenum">
              <a:rPr lang="en-US" smtClean="0"/>
              <a:t>‹Nº›</a:t>
            </a:fld>
            <a:endParaRPr lang="en-US"/>
          </a:p>
        </p:txBody>
      </p:sp>
    </p:spTree>
    <p:extLst>
      <p:ext uri="{BB962C8B-B14F-4D97-AF65-F5344CB8AC3E}">
        <p14:creationId xmlns:p14="http://schemas.microsoft.com/office/powerpoint/2010/main" val="107650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CBEBD-5F1A-4111-A7F2-1CE82C9A69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0517FB-4008-4F68-B193-482971BA72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606C5F-0885-458F-9B21-47E60171BF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886F2E-B752-4D78-8DC4-C96A1A00E670}"/>
              </a:ext>
            </a:extLst>
          </p:cNvPr>
          <p:cNvSpPr>
            <a:spLocks noGrp="1"/>
          </p:cNvSpPr>
          <p:nvPr>
            <p:ph type="dt" sz="half" idx="10"/>
          </p:nvPr>
        </p:nvSpPr>
        <p:spPr/>
        <p:txBody>
          <a:bodyPr/>
          <a:lstStyle/>
          <a:p>
            <a:fld id="{B5898F52-2787-4BA2-BBBC-9395E9F86D50}" type="datetimeFigureOut">
              <a:rPr lang="en-US" smtClean="0"/>
              <a:t>6/21/23</a:t>
            </a:fld>
            <a:endParaRPr lang="en-US"/>
          </a:p>
        </p:txBody>
      </p:sp>
      <p:sp>
        <p:nvSpPr>
          <p:cNvPr id="6" name="Footer Placeholder 5">
            <a:extLst>
              <a:ext uri="{FF2B5EF4-FFF2-40B4-BE49-F238E27FC236}">
                <a16:creationId xmlns:a16="http://schemas.microsoft.com/office/drawing/2014/main" id="{4FC37751-8BB8-4224-870A-A2953E760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42CE94-BD7E-44B3-9B5E-67D4BD317E99}"/>
              </a:ext>
            </a:extLst>
          </p:cNvPr>
          <p:cNvSpPr>
            <a:spLocks noGrp="1"/>
          </p:cNvSpPr>
          <p:nvPr>
            <p:ph type="sldNum" sz="quarter" idx="12"/>
          </p:nvPr>
        </p:nvSpPr>
        <p:spPr/>
        <p:txBody>
          <a:bodyPr/>
          <a:lstStyle/>
          <a:p>
            <a:fld id="{4C8B8A27-DF03-4546-BA93-21C967D57E5C}" type="slidenum">
              <a:rPr lang="en-US" smtClean="0"/>
              <a:t>‹Nº›</a:t>
            </a:fld>
            <a:endParaRPr lang="en-US"/>
          </a:p>
        </p:txBody>
      </p:sp>
    </p:spTree>
    <p:extLst>
      <p:ext uri="{BB962C8B-B14F-4D97-AF65-F5344CB8AC3E}">
        <p14:creationId xmlns:p14="http://schemas.microsoft.com/office/powerpoint/2010/main" val="1534238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1AFD227-869A-489C-A9B5-3F0498DF3C0C}"/>
              </a:ext>
            </a:extLst>
          </p:cNvPr>
          <p:cNvGrpSpPr/>
          <p:nvPr/>
        </p:nvGrpSpPr>
        <p:grpSpPr>
          <a:xfrm>
            <a:off x="11096450" y="13394"/>
            <a:ext cx="494218" cy="6814823"/>
            <a:chOff x="11096450" y="13394"/>
            <a:chExt cx="494218" cy="6814823"/>
          </a:xfrm>
          <a:solidFill>
            <a:schemeClr val="bg2">
              <a:lumMod val="90000"/>
            </a:schemeClr>
          </a:solidFill>
        </p:grpSpPr>
        <p:sp>
          <p:nvSpPr>
            <p:cNvPr id="8" name="Freeform 8">
              <a:extLst>
                <a:ext uri="{FF2B5EF4-FFF2-40B4-BE49-F238E27FC236}">
                  <a16:creationId xmlns:a16="http://schemas.microsoft.com/office/drawing/2014/main" id="{62704B34-199B-4964-9C78-3AB9735915AA}"/>
                </a:ext>
              </a:extLst>
            </p:cNvPr>
            <p:cNvSpPr>
              <a:spLocks/>
            </p:cNvSpPr>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 name="Freeform 10">
              <a:extLst>
                <a:ext uri="{FF2B5EF4-FFF2-40B4-BE49-F238E27FC236}">
                  <a16:creationId xmlns:a16="http://schemas.microsoft.com/office/drawing/2014/main" id="{8B1E8DB8-017D-454E-849F-EE5742849FD4}"/>
                </a:ext>
              </a:extLst>
            </p:cNvPr>
            <p:cNvSpPr>
              <a:spLocks/>
            </p:cNvSpPr>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 name="Freeform 15">
              <a:extLst>
                <a:ext uri="{FF2B5EF4-FFF2-40B4-BE49-F238E27FC236}">
                  <a16:creationId xmlns:a16="http://schemas.microsoft.com/office/drawing/2014/main" id="{16D80E5D-5099-41C4-A80A-1B1538C382FC}"/>
                </a:ext>
              </a:extLst>
            </p:cNvPr>
            <p:cNvSpPr>
              <a:spLocks/>
            </p:cNvSpPr>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8">
              <a:extLst>
                <a:ext uri="{FF2B5EF4-FFF2-40B4-BE49-F238E27FC236}">
                  <a16:creationId xmlns:a16="http://schemas.microsoft.com/office/drawing/2014/main" id="{947751E1-E2F4-467E-B547-3BD4BAB7F560}"/>
                </a:ext>
              </a:extLst>
            </p:cNvPr>
            <p:cNvSpPr>
              <a:spLocks/>
            </p:cNvSpPr>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9">
              <a:extLst>
                <a:ext uri="{FF2B5EF4-FFF2-40B4-BE49-F238E27FC236}">
                  <a16:creationId xmlns:a16="http://schemas.microsoft.com/office/drawing/2014/main" id="{55D8869B-B701-4268-9856-876345C8AE3F}"/>
                </a:ext>
              </a:extLst>
            </p:cNvPr>
            <p:cNvSpPr>
              <a:spLocks/>
            </p:cNvSpPr>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20">
              <a:extLst>
                <a:ext uri="{FF2B5EF4-FFF2-40B4-BE49-F238E27FC236}">
                  <a16:creationId xmlns:a16="http://schemas.microsoft.com/office/drawing/2014/main" id="{A25CA59C-849F-4CE4-A9B0-293F98DE2C7C}"/>
                </a:ext>
              </a:extLst>
            </p:cNvPr>
            <p:cNvSpPr>
              <a:spLocks/>
            </p:cNvSpPr>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22">
              <a:extLst>
                <a:ext uri="{FF2B5EF4-FFF2-40B4-BE49-F238E27FC236}">
                  <a16:creationId xmlns:a16="http://schemas.microsoft.com/office/drawing/2014/main" id="{FE000DB1-AAA1-4BFF-8F14-53624C2F9E0B}"/>
                </a:ext>
              </a:extLst>
            </p:cNvPr>
            <p:cNvSpPr>
              <a:spLocks/>
            </p:cNvSpPr>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3">
              <a:extLst>
                <a:ext uri="{FF2B5EF4-FFF2-40B4-BE49-F238E27FC236}">
                  <a16:creationId xmlns:a16="http://schemas.microsoft.com/office/drawing/2014/main" id="{5EEFBC14-7E5B-47B2-B5E3-E90991F89191}"/>
                </a:ext>
              </a:extLst>
            </p:cNvPr>
            <p:cNvSpPr>
              <a:spLocks/>
            </p:cNvSpPr>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6">
              <a:extLst>
                <a:ext uri="{FF2B5EF4-FFF2-40B4-BE49-F238E27FC236}">
                  <a16:creationId xmlns:a16="http://schemas.microsoft.com/office/drawing/2014/main" id="{00AFF6E4-A34A-4FD3-8C57-BB96114822D1}"/>
                </a:ext>
              </a:extLst>
            </p:cNvPr>
            <p:cNvSpPr>
              <a:spLocks/>
            </p:cNvSpPr>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7">
              <a:extLst>
                <a:ext uri="{FF2B5EF4-FFF2-40B4-BE49-F238E27FC236}">
                  <a16:creationId xmlns:a16="http://schemas.microsoft.com/office/drawing/2014/main" id="{C63A8474-C075-4441-A0B3-52286EA50093}"/>
                </a:ext>
              </a:extLst>
            </p:cNvPr>
            <p:cNvSpPr>
              <a:spLocks/>
            </p:cNvSpPr>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8">
              <a:extLst>
                <a:ext uri="{FF2B5EF4-FFF2-40B4-BE49-F238E27FC236}">
                  <a16:creationId xmlns:a16="http://schemas.microsoft.com/office/drawing/2014/main" id="{35DA4698-A2ED-4512-8887-F12D3F14372A}"/>
                </a:ext>
              </a:extLst>
            </p:cNvPr>
            <p:cNvSpPr>
              <a:spLocks/>
            </p:cNvSpPr>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30">
              <a:extLst>
                <a:ext uri="{FF2B5EF4-FFF2-40B4-BE49-F238E27FC236}">
                  <a16:creationId xmlns:a16="http://schemas.microsoft.com/office/drawing/2014/main" id="{3358E118-D590-4E50-B21C-6CDAA1CCAFCB}"/>
                </a:ext>
              </a:extLst>
            </p:cNvPr>
            <p:cNvSpPr>
              <a:spLocks/>
            </p:cNvSpPr>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43">
              <a:extLst>
                <a:ext uri="{FF2B5EF4-FFF2-40B4-BE49-F238E27FC236}">
                  <a16:creationId xmlns:a16="http://schemas.microsoft.com/office/drawing/2014/main" id="{F1EE889E-60FF-423F-ADCB-6CBEE853A040}"/>
                </a:ext>
              </a:extLst>
            </p:cNvPr>
            <p:cNvSpPr>
              <a:spLocks/>
            </p:cNvSpPr>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51">
              <a:extLst>
                <a:ext uri="{FF2B5EF4-FFF2-40B4-BE49-F238E27FC236}">
                  <a16:creationId xmlns:a16="http://schemas.microsoft.com/office/drawing/2014/main" id="{A4AA0634-0A7C-4A35-8EB7-775200F129FD}"/>
                </a:ext>
              </a:extLst>
            </p:cNvPr>
            <p:cNvSpPr>
              <a:spLocks/>
            </p:cNvSpPr>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52">
              <a:extLst>
                <a:ext uri="{FF2B5EF4-FFF2-40B4-BE49-F238E27FC236}">
                  <a16:creationId xmlns:a16="http://schemas.microsoft.com/office/drawing/2014/main" id="{EBA21558-CAC3-445C-8882-5D4A0C6D2A0E}"/>
                </a:ext>
              </a:extLst>
            </p:cNvPr>
            <p:cNvSpPr>
              <a:spLocks/>
            </p:cNvSpPr>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3">
              <a:extLst>
                <a:ext uri="{FF2B5EF4-FFF2-40B4-BE49-F238E27FC236}">
                  <a16:creationId xmlns:a16="http://schemas.microsoft.com/office/drawing/2014/main" id="{2E9415F1-5D31-4C25-9E26-203EEF500877}"/>
                </a:ext>
              </a:extLst>
            </p:cNvPr>
            <p:cNvSpPr>
              <a:spLocks/>
            </p:cNvSpPr>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4">
              <a:extLst>
                <a:ext uri="{FF2B5EF4-FFF2-40B4-BE49-F238E27FC236}">
                  <a16:creationId xmlns:a16="http://schemas.microsoft.com/office/drawing/2014/main" id="{622FC1F6-879A-45BA-8752-08020C39CE29}"/>
                </a:ext>
              </a:extLst>
            </p:cNvPr>
            <p:cNvSpPr>
              <a:spLocks/>
            </p:cNvSpPr>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5">
              <a:extLst>
                <a:ext uri="{FF2B5EF4-FFF2-40B4-BE49-F238E27FC236}">
                  <a16:creationId xmlns:a16="http://schemas.microsoft.com/office/drawing/2014/main" id="{BA09826C-58E2-48C5-9666-333326C2CA44}"/>
                </a:ext>
              </a:extLst>
            </p:cNvPr>
            <p:cNvSpPr>
              <a:spLocks/>
            </p:cNvSpPr>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6">
              <a:extLst>
                <a:ext uri="{FF2B5EF4-FFF2-40B4-BE49-F238E27FC236}">
                  <a16:creationId xmlns:a16="http://schemas.microsoft.com/office/drawing/2014/main" id="{A6D3555F-4EA1-4EA7-9D08-2D75CE51927B}"/>
                </a:ext>
              </a:extLst>
            </p:cNvPr>
            <p:cNvSpPr>
              <a:spLocks/>
            </p:cNvSpPr>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7">
              <a:extLst>
                <a:ext uri="{FF2B5EF4-FFF2-40B4-BE49-F238E27FC236}">
                  <a16:creationId xmlns:a16="http://schemas.microsoft.com/office/drawing/2014/main" id="{60FA20E8-EDAA-4310-B870-97807901AC18}"/>
                </a:ext>
              </a:extLst>
            </p:cNvPr>
            <p:cNvSpPr>
              <a:spLocks/>
            </p:cNvSpPr>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9">
              <a:extLst>
                <a:ext uri="{FF2B5EF4-FFF2-40B4-BE49-F238E27FC236}">
                  <a16:creationId xmlns:a16="http://schemas.microsoft.com/office/drawing/2014/main" id="{F5552AA2-C2AB-4D59-B6EF-E8E5EE110E52}"/>
                </a:ext>
              </a:extLst>
            </p:cNvPr>
            <p:cNvSpPr>
              <a:spLocks/>
            </p:cNvSpPr>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60">
              <a:extLst>
                <a:ext uri="{FF2B5EF4-FFF2-40B4-BE49-F238E27FC236}">
                  <a16:creationId xmlns:a16="http://schemas.microsoft.com/office/drawing/2014/main" id="{0BA267D0-8F6B-4803-B948-70E29B4587EB}"/>
                </a:ext>
              </a:extLst>
            </p:cNvPr>
            <p:cNvSpPr>
              <a:spLocks/>
            </p:cNvSpPr>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61">
              <a:extLst>
                <a:ext uri="{FF2B5EF4-FFF2-40B4-BE49-F238E27FC236}">
                  <a16:creationId xmlns:a16="http://schemas.microsoft.com/office/drawing/2014/main" id="{86E372A3-B9F4-4FEE-8B96-D9AD879E214E}"/>
                </a:ext>
              </a:extLst>
            </p:cNvPr>
            <p:cNvSpPr>
              <a:spLocks/>
            </p:cNvSpPr>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5">
              <a:extLst>
                <a:ext uri="{FF2B5EF4-FFF2-40B4-BE49-F238E27FC236}">
                  <a16:creationId xmlns:a16="http://schemas.microsoft.com/office/drawing/2014/main" id="{FF0C4564-5DA6-4224-A8B7-85CE1323DE8F}"/>
                </a:ext>
              </a:extLst>
            </p:cNvPr>
            <p:cNvSpPr>
              <a:spLocks/>
            </p:cNvSpPr>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
              <a:extLst>
                <a:ext uri="{FF2B5EF4-FFF2-40B4-BE49-F238E27FC236}">
                  <a16:creationId xmlns:a16="http://schemas.microsoft.com/office/drawing/2014/main" id="{19F31D0D-C43D-4BB0-A13C-9524B84117D4}"/>
                </a:ext>
              </a:extLst>
            </p:cNvPr>
            <p:cNvSpPr>
              <a:spLocks/>
            </p:cNvSpPr>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7">
              <a:extLst>
                <a:ext uri="{FF2B5EF4-FFF2-40B4-BE49-F238E27FC236}">
                  <a16:creationId xmlns:a16="http://schemas.microsoft.com/office/drawing/2014/main" id="{6B32FB03-B0FE-4731-BE41-C59AFB49FBF5}"/>
                </a:ext>
              </a:extLst>
            </p:cNvPr>
            <p:cNvSpPr>
              <a:spLocks/>
            </p:cNvSpPr>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8">
              <a:extLst>
                <a:ext uri="{FF2B5EF4-FFF2-40B4-BE49-F238E27FC236}">
                  <a16:creationId xmlns:a16="http://schemas.microsoft.com/office/drawing/2014/main" id="{BDD5B6F0-1E17-4DCD-AE5F-ED8C48892FEF}"/>
                </a:ext>
              </a:extLst>
            </p:cNvPr>
            <p:cNvSpPr>
              <a:spLocks/>
            </p:cNvSpPr>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9">
              <a:extLst>
                <a:ext uri="{FF2B5EF4-FFF2-40B4-BE49-F238E27FC236}">
                  <a16:creationId xmlns:a16="http://schemas.microsoft.com/office/drawing/2014/main" id="{0290BE17-E89B-4AF9-B3F6-AF4884D52467}"/>
                </a:ext>
              </a:extLst>
            </p:cNvPr>
            <p:cNvSpPr>
              <a:spLocks/>
            </p:cNvSpPr>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11">
              <a:extLst>
                <a:ext uri="{FF2B5EF4-FFF2-40B4-BE49-F238E27FC236}">
                  <a16:creationId xmlns:a16="http://schemas.microsoft.com/office/drawing/2014/main" id="{85F63089-F77F-4F02-8417-AAC1847FBCA7}"/>
                </a:ext>
              </a:extLst>
            </p:cNvPr>
            <p:cNvSpPr>
              <a:spLocks/>
            </p:cNvSpPr>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12">
              <a:extLst>
                <a:ext uri="{FF2B5EF4-FFF2-40B4-BE49-F238E27FC236}">
                  <a16:creationId xmlns:a16="http://schemas.microsoft.com/office/drawing/2014/main" id="{7B01CD5E-570F-4CBF-9904-94F30D928C54}"/>
                </a:ext>
              </a:extLst>
            </p:cNvPr>
            <p:cNvSpPr>
              <a:spLocks/>
            </p:cNvSpPr>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3">
              <a:extLst>
                <a:ext uri="{FF2B5EF4-FFF2-40B4-BE49-F238E27FC236}">
                  <a16:creationId xmlns:a16="http://schemas.microsoft.com/office/drawing/2014/main" id="{7EE6A672-2915-4B03-99A9-9364D5F1521E}"/>
                </a:ext>
              </a:extLst>
            </p:cNvPr>
            <p:cNvSpPr>
              <a:spLocks/>
            </p:cNvSpPr>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4">
              <a:extLst>
                <a:ext uri="{FF2B5EF4-FFF2-40B4-BE49-F238E27FC236}">
                  <a16:creationId xmlns:a16="http://schemas.microsoft.com/office/drawing/2014/main" id="{2136B643-14E1-443A-BC1C-06ADAE65C30F}"/>
                </a:ext>
              </a:extLst>
            </p:cNvPr>
            <p:cNvSpPr>
              <a:spLocks/>
            </p:cNvSpPr>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6">
              <a:extLst>
                <a:ext uri="{FF2B5EF4-FFF2-40B4-BE49-F238E27FC236}">
                  <a16:creationId xmlns:a16="http://schemas.microsoft.com/office/drawing/2014/main" id="{867FA393-4F37-4E1A-870B-F96775FAB7E8}"/>
                </a:ext>
              </a:extLst>
            </p:cNvPr>
            <p:cNvSpPr>
              <a:spLocks/>
            </p:cNvSpPr>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7">
              <a:extLst>
                <a:ext uri="{FF2B5EF4-FFF2-40B4-BE49-F238E27FC236}">
                  <a16:creationId xmlns:a16="http://schemas.microsoft.com/office/drawing/2014/main" id="{E225A1BE-FAD2-4764-A7E4-A6DA07D0573B}"/>
                </a:ext>
              </a:extLst>
            </p:cNvPr>
            <p:cNvSpPr>
              <a:spLocks/>
            </p:cNvSpPr>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21">
              <a:extLst>
                <a:ext uri="{FF2B5EF4-FFF2-40B4-BE49-F238E27FC236}">
                  <a16:creationId xmlns:a16="http://schemas.microsoft.com/office/drawing/2014/main" id="{25D65388-C7E0-4C07-822A-03C5009C6D1E}"/>
                </a:ext>
              </a:extLst>
            </p:cNvPr>
            <p:cNvSpPr>
              <a:spLocks/>
            </p:cNvSpPr>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25">
              <a:extLst>
                <a:ext uri="{FF2B5EF4-FFF2-40B4-BE49-F238E27FC236}">
                  <a16:creationId xmlns:a16="http://schemas.microsoft.com/office/drawing/2014/main" id="{E1D79822-C494-449C-B439-F437DAD4F218}"/>
                </a:ext>
              </a:extLst>
            </p:cNvPr>
            <p:cNvSpPr>
              <a:spLocks/>
            </p:cNvSpPr>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9">
              <a:extLst>
                <a:ext uri="{FF2B5EF4-FFF2-40B4-BE49-F238E27FC236}">
                  <a16:creationId xmlns:a16="http://schemas.microsoft.com/office/drawing/2014/main" id="{CDB324E5-E8D9-40E3-BAB4-1F87E67E4F46}"/>
                </a:ext>
              </a:extLst>
            </p:cNvPr>
            <p:cNvSpPr>
              <a:spLocks/>
            </p:cNvSpPr>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31">
              <a:extLst>
                <a:ext uri="{FF2B5EF4-FFF2-40B4-BE49-F238E27FC236}">
                  <a16:creationId xmlns:a16="http://schemas.microsoft.com/office/drawing/2014/main" id="{15404AB3-12EB-462E-85A2-AF4A7E91D729}"/>
                </a:ext>
              </a:extLst>
            </p:cNvPr>
            <p:cNvSpPr>
              <a:spLocks/>
            </p:cNvSpPr>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32">
              <a:extLst>
                <a:ext uri="{FF2B5EF4-FFF2-40B4-BE49-F238E27FC236}">
                  <a16:creationId xmlns:a16="http://schemas.microsoft.com/office/drawing/2014/main" id="{228021CB-53B3-4BCC-A14C-0B6951FC971F}"/>
                </a:ext>
              </a:extLst>
            </p:cNvPr>
            <p:cNvSpPr>
              <a:spLocks/>
            </p:cNvSpPr>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3">
              <a:extLst>
                <a:ext uri="{FF2B5EF4-FFF2-40B4-BE49-F238E27FC236}">
                  <a16:creationId xmlns:a16="http://schemas.microsoft.com/office/drawing/2014/main" id="{B353D0BC-00A6-4EA4-9311-9FCB88CC2021}"/>
                </a:ext>
              </a:extLst>
            </p:cNvPr>
            <p:cNvSpPr>
              <a:spLocks/>
            </p:cNvSpPr>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4">
              <a:extLst>
                <a:ext uri="{FF2B5EF4-FFF2-40B4-BE49-F238E27FC236}">
                  <a16:creationId xmlns:a16="http://schemas.microsoft.com/office/drawing/2014/main" id="{0E001FD3-6EDD-47A3-9916-826E1595DAB3}"/>
                </a:ext>
              </a:extLst>
            </p:cNvPr>
            <p:cNvSpPr>
              <a:spLocks/>
            </p:cNvSpPr>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5">
              <a:extLst>
                <a:ext uri="{FF2B5EF4-FFF2-40B4-BE49-F238E27FC236}">
                  <a16:creationId xmlns:a16="http://schemas.microsoft.com/office/drawing/2014/main" id="{FE214D5B-D151-4E09-A01E-BEAAF9C679ED}"/>
                </a:ext>
              </a:extLst>
            </p:cNvPr>
            <p:cNvSpPr>
              <a:spLocks/>
            </p:cNvSpPr>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6">
              <a:extLst>
                <a:ext uri="{FF2B5EF4-FFF2-40B4-BE49-F238E27FC236}">
                  <a16:creationId xmlns:a16="http://schemas.microsoft.com/office/drawing/2014/main" id="{3024EF13-0A45-49DD-B0F4-FA3A5169EFFE}"/>
                </a:ext>
              </a:extLst>
            </p:cNvPr>
            <p:cNvSpPr>
              <a:spLocks/>
            </p:cNvSpPr>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7">
              <a:extLst>
                <a:ext uri="{FF2B5EF4-FFF2-40B4-BE49-F238E27FC236}">
                  <a16:creationId xmlns:a16="http://schemas.microsoft.com/office/drawing/2014/main" id="{95E0BDAE-48A7-4752-A150-74DA4BAE5E4B}"/>
                </a:ext>
              </a:extLst>
            </p:cNvPr>
            <p:cNvSpPr>
              <a:spLocks/>
            </p:cNvSpPr>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8">
              <a:extLst>
                <a:ext uri="{FF2B5EF4-FFF2-40B4-BE49-F238E27FC236}">
                  <a16:creationId xmlns:a16="http://schemas.microsoft.com/office/drawing/2014/main" id="{DE128EDB-3179-4F47-8B37-BEDE3B82FFC7}"/>
                </a:ext>
              </a:extLst>
            </p:cNvPr>
            <p:cNvSpPr>
              <a:spLocks/>
            </p:cNvSpPr>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9">
              <a:extLst>
                <a:ext uri="{FF2B5EF4-FFF2-40B4-BE49-F238E27FC236}">
                  <a16:creationId xmlns:a16="http://schemas.microsoft.com/office/drawing/2014/main" id="{E09CDD49-7B7B-42C0-A09E-6CFB3CDFF6A1}"/>
                </a:ext>
              </a:extLst>
            </p:cNvPr>
            <p:cNvSpPr>
              <a:spLocks/>
            </p:cNvSpPr>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40">
              <a:extLst>
                <a:ext uri="{FF2B5EF4-FFF2-40B4-BE49-F238E27FC236}">
                  <a16:creationId xmlns:a16="http://schemas.microsoft.com/office/drawing/2014/main" id="{93C5D839-4CD5-4165-9091-7D9B92CDC1D2}"/>
                </a:ext>
              </a:extLst>
            </p:cNvPr>
            <p:cNvSpPr>
              <a:spLocks/>
            </p:cNvSpPr>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41">
              <a:extLst>
                <a:ext uri="{FF2B5EF4-FFF2-40B4-BE49-F238E27FC236}">
                  <a16:creationId xmlns:a16="http://schemas.microsoft.com/office/drawing/2014/main" id="{3C7F638A-BB6D-4B24-A7F9-03BF8087459B}"/>
                </a:ext>
              </a:extLst>
            </p:cNvPr>
            <p:cNvSpPr>
              <a:spLocks/>
            </p:cNvSpPr>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2">
              <a:extLst>
                <a:ext uri="{FF2B5EF4-FFF2-40B4-BE49-F238E27FC236}">
                  <a16:creationId xmlns:a16="http://schemas.microsoft.com/office/drawing/2014/main" id="{5B59DB64-329B-45EA-8A67-4213A886B5B2}"/>
                </a:ext>
              </a:extLst>
            </p:cNvPr>
            <p:cNvSpPr>
              <a:spLocks/>
            </p:cNvSpPr>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4">
              <a:extLst>
                <a:ext uri="{FF2B5EF4-FFF2-40B4-BE49-F238E27FC236}">
                  <a16:creationId xmlns:a16="http://schemas.microsoft.com/office/drawing/2014/main" id="{D8DAB003-6484-4D1D-85AE-93FA09BC5EF5}"/>
                </a:ext>
              </a:extLst>
            </p:cNvPr>
            <p:cNvSpPr>
              <a:spLocks/>
            </p:cNvSpPr>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5">
              <a:extLst>
                <a:ext uri="{FF2B5EF4-FFF2-40B4-BE49-F238E27FC236}">
                  <a16:creationId xmlns:a16="http://schemas.microsoft.com/office/drawing/2014/main" id="{D49280A1-ACA8-4CD6-9012-AF12660F07E4}"/>
                </a:ext>
              </a:extLst>
            </p:cNvPr>
            <p:cNvSpPr>
              <a:spLocks/>
            </p:cNvSpPr>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6">
              <a:extLst>
                <a:ext uri="{FF2B5EF4-FFF2-40B4-BE49-F238E27FC236}">
                  <a16:creationId xmlns:a16="http://schemas.microsoft.com/office/drawing/2014/main" id="{C03EAE8C-6089-40E5-9361-2E266A1EEBA3}"/>
                </a:ext>
              </a:extLst>
            </p:cNvPr>
            <p:cNvSpPr>
              <a:spLocks/>
            </p:cNvSpPr>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7">
              <a:extLst>
                <a:ext uri="{FF2B5EF4-FFF2-40B4-BE49-F238E27FC236}">
                  <a16:creationId xmlns:a16="http://schemas.microsoft.com/office/drawing/2014/main" id="{02E3A077-F087-4E14-A13E-4E9D4369B1F6}"/>
                </a:ext>
              </a:extLst>
            </p:cNvPr>
            <p:cNvSpPr>
              <a:spLocks/>
            </p:cNvSpPr>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8">
              <a:extLst>
                <a:ext uri="{FF2B5EF4-FFF2-40B4-BE49-F238E27FC236}">
                  <a16:creationId xmlns:a16="http://schemas.microsoft.com/office/drawing/2014/main" id="{7CE4FAAA-45E7-4C86-B59A-F284B79EFD23}"/>
                </a:ext>
              </a:extLst>
            </p:cNvPr>
            <p:cNvSpPr>
              <a:spLocks/>
            </p:cNvSpPr>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9">
              <a:extLst>
                <a:ext uri="{FF2B5EF4-FFF2-40B4-BE49-F238E27FC236}">
                  <a16:creationId xmlns:a16="http://schemas.microsoft.com/office/drawing/2014/main" id="{E2689B62-CCA1-4EE5-B622-FBA516868916}"/>
                </a:ext>
              </a:extLst>
            </p:cNvPr>
            <p:cNvSpPr>
              <a:spLocks/>
            </p:cNvSpPr>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8">
              <a:extLst>
                <a:ext uri="{FF2B5EF4-FFF2-40B4-BE49-F238E27FC236}">
                  <a16:creationId xmlns:a16="http://schemas.microsoft.com/office/drawing/2014/main" id="{113638EE-3BCF-4315-A329-3C6766A3890B}"/>
                </a:ext>
              </a:extLst>
            </p:cNvPr>
            <p:cNvSpPr>
              <a:spLocks/>
            </p:cNvSpPr>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106">
              <a:extLst>
                <a:ext uri="{FF2B5EF4-FFF2-40B4-BE49-F238E27FC236}">
                  <a16:creationId xmlns:a16="http://schemas.microsoft.com/office/drawing/2014/main" id="{4FB36B8F-335B-40F2-83BB-C2B2689DC2E9}"/>
                </a:ext>
              </a:extLst>
            </p:cNvPr>
            <p:cNvSpPr>
              <a:spLocks/>
            </p:cNvSpPr>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p:nvSpPr>
          <p:cNvPr id="2" name="Title Placeholder 1">
            <a:extLst>
              <a:ext uri="{FF2B5EF4-FFF2-40B4-BE49-F238E27FC236}">
                <a16:creationId xmlns:a16="http://schemas.microsoft.com/office/drawing/2014/main" id="{7A05E913-A9D9-4639-B104-1F07A4AF6A56}"/>
              </a:ext>
            </a:extLst>
          </p:cNvPr>
          <p:cNvSpPr>
            <a:spLocks noGrp="1"/>
          </p:cNvSpPr>
          <p:nvPr>
            <p:ph type="title"/>
          </p:nvPr>
        </p:nvSpPr>
        <p:spPr>
          <a:xfrm>
            <a:off x="1069848" y="502920"/>
            <a:ext cx="9634011"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9940CEB-B6D7-46E6-9843-51534214017A}"/>
              </a:ext>
            </a:extLst>
          </p:cNvPr>
          <p:cNvSpPr>
            <a:spLocks noGrp="1"/>
          </p:cNvSpPr>
          <p:nvPr>
            <p:ph type="body" idx="1"/>
          </p:nvPr>
        </p:nvSpPr>
        <p:spPr>
          <a:xfrm>
            <a:off x="1069848" y="1874520"/>
            <a:ext cx="963401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5BAC8B5-8DFB-4920-8580-54824C831A94}"/>
              </a:ext>
            </a:extLst>
          </p:cNvPr>
          <p:cNvSpPr>
            <a:spLocks noGrp="1"/>
          </p:cNvSpPr>
          <p:nvPr>
            <p:ph type="dt" sz="half" idx="2"/>
          </p:nvPr>
        </p:nvSpPr>
        <p:spPr>
          <a:xfrm>
            <a:off x="173736" y="6382512"/>
            <a:ext cx="2845901" cy="365125"/>
          </a:xfrm>
          <a:prstGeom prst="rect">
            <a:avLst/>
          </a:prstGeom>
        </p:spPr>
        <p:txBody>
          <a:bodyPr vert="horz" lIns="91440" tIns="45720" rIns="91440" bIns="45720" rtlCol="0" anchor="ctr"/>
          <a:lstStyle>
            <a:lvl1pPr algn="l">
              <a:defRPr sz="1050">
                <a:solidFill>
                  <a:schemeClr val="tx2"/>
                </a:solidFill>
              </a:defRPr>
            </a:lvl1pPr>
          </a:lstStyle>
          <a:p>
            <a:fld id="{B5898F52-2787-4BA2-BBBC-9395E9F86D50}" type="datetimeFigureOut">
              <a:rPr lang="en-US" smtClean="0"/>
              <a:pPr/>
              <a:t>6/21/23</a:t>
            </a:fld>
            <a:endParaRPr lang="en-US" dirty="0"/>
          </a:p>
        </p:txBody>
      </p:sp>
      <p:sp>
        <p:nvSpPr>
          <p:cNvPr id="5" name="Footer Placeholder 4">
            <a:extLst>
              <a:ext uri="{FF2B5EF4-FFF2-40B4-BE49-F238E27FC236}">
                <a16:creationId xmlns:a16="http://schemas.microsoft.com/office/drawing/2014/main" id="{3A9E2D5D-B616-4048-9CB8-4D316BBDB1FB}"/>
              </a:ext>
            </a:extLst>
          </p:cNvPr>
          <p:cNvSpPr>
            <a:spLocks noGrp="1"/>
          </p:cNvSpPr>
          <p:nvPr>
            <p:ph type="ftr" sz="quarter" idx="3"/>
          </p:nvPr>
        </p:nvSpPr>
        <p:spPr>
          <a:xfrm rot="5400000">
            <a:off x="-1754871" y="2093199"/>
            <a:ext cx="4157472" cy="416082"/>
          </a:xfrm>
          <a:prstGeom prst="rect">
            <a:avLst/>
          </a:prstGeom>
        </p:spPr>
        <p:txBody>
          <a:bodyPr vert="horz" lIns="91440" tIns="45720" rIns="91440" bIns="45720" rtlCol="0" anchor="ctr"/>
          <a:lstStyle>
            <a:lvl1pPr algn="l">
              <a:defRPr sz="1050">
                <a:solidFill>
                  <a:schemeClr val="tx2"/>
                </a:solidFill>
              </a:defRPr>
            </a:lvl1pPr>
          </a:lstStyle>
          <a:p>
            <a:endParaRPr lang="en-US" dirty="0"/>
          </a:p>
        </p:txBody>
      </p:sp>
      <p:sp>
        <p:nvSpPr>
          <p:cNvPr id="6" name="Slide Number Placeholder 5">
            <a:extLst>
              <a:ext uri="{FF2B5EF4-FFF2-40B4-BE49-F238E27FC236}">
                <a16:creationId xmlns:a16="http://schemas.microsoft.com/office/drawing/2014/main" id="{63F322F0-8F3D-4AC5-9873-24666D0E0D34}"/>
              </a:ext>
            </a:extLst>
          </p:cNvPr>
          <p:cNvSpPr>
            <a:spLocks noGrp="1"/>
          </p:cNvSpPr>
          <p:nvPr>
            <p:ph type="sldNum" sz="quarter" idx="4"/>
          </p:nvPr>
        </p:nvSpPr>
        <p:spPr>
          <a:xfrm>
            <a:off x="11457919" y="6382512"/>
            <a:ext cx="500997" cy="365125"/>
          </a:xfrm>
          <a:prstGeom prst="rect">
            <a:avLst/>
          </a:prstGeom>
        </p:spPr>
        <p:txBody>
          <a:bodyPr vert="horz" lIns="91440" tIns="45720" rIns="91440" bIns="45720" rtlCol="0" anchor="ctr"/>
          <a:lstStyle>
            <a:lvl1pPr algn="r">
              <a:defRPr sz="1050">
                <a:solidFill>
                  <a:schemeClr val="tx2"/>
                </a:solidFill>
              </a:defRPr>
            </a:lvl1pPr>
          </a:lstStyle>
          <a:p>
            <a:fld id="{4C8B8A27-DF03-4546-BA93-21C967D57E5C}" type="slidenum">
              <a:rPr lang="en-US" smtClean="0"/>
              <a:pPr/>
              <a:t>‹Nº›</a:t>
            </a:fld>
            <a:endParaRPr lang="en-US"/>
          </a:p>
        </p:txBody>
      </p:sp>
    </p:spTree>
    <p:extLst>
      <p:ext uri="{BB962C8B-B14F-4D97-AF65-F5344CB8AC3E}">
        <p14:creationId xmlns:p14="http://schemas.microsoft.com/office/powerpoint/2010/main" val="388930797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62" r:id="rId5"/>
    <p:sldLayoutId id="2147483663" r:id="rId6"/>
    <p:sldLayoutId id="2147483664" r:id="rId7"/>
    <p:sldLayoutId id="2147483665" r:id="rId8"/>
    <p:sldLayoutId id="2147483666" r:id="rId9"/>
    <p:sldLayoutId id="2147483667" r:id="rId10"/>
    <p:sldLayoutId id="2147483668"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50000"/>
        </a:lnSpc>
        <a:spcBef>
          <a:spcPts val="1000"/>
        </a:spcBef>
        <a:buClr>
          <a:schemeClr val="bg2">
            <a:lumMod val="75000"/>
          </a:schemeClr>
        </a:buClr>
        <a:buFont typeface="Arial" panose="020B0604020202020204" pitchFamily="34" charset="0"/>
        <a:buChar char="•"/>
        <a:defRPr sz="2000" kern="1200">
          <a:solidFill>
            <a:schemeClr val="tx2"/>
          </a:solidFill>
          <a:latin typeface="+mn-lt"/>
          <a:ea typeface="+mn-ea"/>
          <a:cs typeface="+mn-cs"/>
        </a:defRPr>
      </a:lvl1pPr>
      <a:lvl2pPr marL="228600" indent="0" algn="l" defTabSz="914400" rtl="0" eaLnBrk="1" latinLnBrk="0" hangingPunct="1">
        <a:lnSpc>
          <a:spcPct val="150000"/>
        </a:lnSpc>
        <a:spcBef>
          <a:spcPts val="500"/>
        </a:spcBef>
        <a:buClr>
          <a:schemeClr val="bg2">
            <a:lumMod val="75000"/>
          </a:schemeClr>
        </a:buClr>
        <a:buFontTx/>
        <a:buNone/>
        <a:defRPr sz="1800" kern="1200">
          <a:solidFill>
            <a:schemeClr val="tx2"/>
          </a:solidFill>
          <a:latin typeface="+mn-lt"/>
          <a:ea typeface="+mn-ea"/>
          <a:cs typeface="+mn-cs"/>
        </a:defRPr>
      </a:lvl2pPr>
      <a:lvl3pPr marL="54864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600" b="1" kern="1200">
          <a:solidFill>
            <a:schemeClr val="tx2"/>
          </a:solidFill>
          <a:latin typeface="+mn-lt"/>
          <a:ea typeface="+mn-ea"/>
          <a:cs typeface="+mn-cs"/>
        </a:defRPr>
      </a:lvl3pPr>
      <a:lvl4pPr marL="548640" indent="0" algn="l" defTabSz="914400" rtl="0" eaLnBrk="1" latinLnBrk="0" hangingPunct="1">
        <a:lnSpc>
          <a:spcPct val="150000"/>
        </a:lnSpc>
        <a:spcBef>
          <a:spcPts val="500"/>
        </a:spcBef>
        <a:buClr>
          <a:schemeClr val="bg2">
            <a:lumMod val="75000"/>
          </a:schemeClr>
        </a:buClr>
        <a:buFontTx/>
        <a:buNone/>
        <a:defRPr sz="1400" kern="1200">
          <a:solidFill>
            <a:schemeClr val="tx2"/>
          </a:solidFill>
          <a:latin typeface="+mn-lt"/>
          <a:ea typeface="+mn-ea"/>
          <a:cs typeface="+mn-cs"/>
        </a:defRPr>
      </a:lvl4pPr>
      <a:lvl5pPr marL="83439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6F5F07B-A917-442C-82D5-5719737E9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Rayos de luz atravesando las hojas de una palmera">
            <a:extLst>
              <a:ext uri="{FF2B5EF4-FFF2-40B4-BE49-F238E27FC236}">
                <a16:creationId xmlns:a16="http://schemas.microsoft.com/office/drawing/2014/main" id="{7A12C6D1-FE06-AA9B-D7E3-157399537B2F}"/>
              </a:ext>
            </a:extLst>
          </p:cNvPr>
          <p:cNvPicPr>
            <a:picLocks noChangeAspect="1"/>
          </p:cNvPicPr>
          <p:nvPr/>
        </p:nvPicPr>
        <p:blipFill rotWithShape="1">
          <a:blip r:embed="rId2"/>
          <a:srcRect b="15717"/>
          <a:stretch/>
        </p:blipFill>
        <p:spPr>
          <a:xfrm>
            <a:off x="9" y="-1119"/>
            <a:ext cx="12191982" cy="6859119"/>
          </a:xfrm>
          <a:prstGeom prst="rect">
            <a:avLst/>
          </a:prstGeom>
        </p:spPr>
      </p:pic>
      <p:sp>
        <p:nvSpPr>
          <p:cNvPr id="10" name="Rectangle 9">
            <a:extLst>
              <a:ext uri="{FF2B5EF4-FFF2-40B4-BE49-F238E27FC236}">
                <a16:creationId xmlns:a16="http://schemas.microsoft.com/office/drawing/2014/main" id="{C6C3E48C-655A-4982-8E73-7FB0D9E650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9" y="3307170"/>
            <a:ext cx="12191982" cy="3558767"/>
          </a:xfrm>
          <a:prstGeom prst="rect">
            <a:avLst/>
          </a:prstGeom>
          <a:gradFill>
            <a:gsLst>
              <a:gs pos="89000">
                <a:srgbClr val="000000">
                  <a:alpha val="0"/>
                </a:srgbClr>
              </a:gs>
              <a:gs pos="0">
                <a:schemeClr val="tx1"/>
              </a:gs>
              <a:gs pos="56000">
                <a:srgbClr val="000000">
                  <a:alpha val="26000"/>
                </a:srgbClr>
              </a:gs>
              <a:gs pos="14000">
                <a:srgbClr val="000000">
                  <a:alpha val="37000"/>
                </a:srgbClr>
              </a:gs>
              <a:gs pos="0">
                <a:srgbClr val="000000">
                  <a:alpha val="2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CE5E14E2-B798-6B4F-AE6A-0CA363DDB87D}"/>
              </a:ext>
            </a:extLst>
          </p:cNvPr>
          <p:cNvSpPr>
            <a:spLocks noGrp="1"/>
          </p:cNvSpPr>
          <p:nvPr>
            <p:ph type="ctrTitle"/>
          </p:nvPr>
        </p:nvSpPr>
        <p:spPr>
          <a:xfrm>
            <a:off x="1783308" y="2838734"/>
            <a:ext cx="8625385" cy="2729554"/>
          </a:xfrm>
        </p:spPr>
        <p:txBody>
          <a:bodyPr>
            <a:normAutofit/>
          </a:bodyPr>
          <a:lstStyle/>
          <a:p>
            <a:r>
              <a:rPr lang="en-GB" sz="4000" dirty="0">
                <a:solidFill>
                  <a:srgbClr val="FFFFFF"/>
                </a:solidFill>
              </a:rPr>
              <a:t>¡El </a:t>
            </a:r>
            <a:r>
              <a:rPr lang="en-GB" sz="4000" dirty="0" err="1">
                <a:solidFill>
                  <a:srgbClr val="FFFFFF"/>
                </a:solidFill>
              </a:rPr>
              <a:t>mejor</a:t>
            </a:r>
            <a:r>
              <a:rPr lang="en-GB" sz="4000" dirty="0">
                <a:solidFill>
                  <a:srgbClr val="FFFFFF"/>
                </a:solidFill>
              </a:rPr>
              <a:t> Verano de </a:t>
            </a:r>
            <a:r>
              <a:rPr lang="en-GB" sz="4000" dirty="0" err="1">
                <a:solidFill>
                  <a:srgbClr val="FFFFFF"/>
                </a:solidFill>
              </a:rPr>
              <a:t>tu</a:t>
            </a:r>
            <a:r>
              <a:rPr lang="en-GB" sz="4000" dirty="0">
                <a:solidFill>
                  <a:srgbClr val="FFFFFF"/>
                </a:solidFill>
              </a:rPr>
              <a:t> </a:t>
            </a:r>
            <a:r>
              <a:rPr lang="en-GB" sz="4000" dirty="0" err="1">
                <a:solidFill>
                  <a:srgbClr val="FFFFFF"/>
                </a:solidFill>
              </a:rPr>
              <a:t>vida</a:t>
            </a:r>
            <a:r>
              <a:rPr lang="en-GB" sz="4000" dirty="0">
                <a:solidFill>
                  <a:srgbClr val="FFFFFF"/>
                </a:solidFill>
              </a:rPr>
              <a:t>!</a:t>
            </a:r>
          </a:p>
        </p:txBody>
      </p:sp>
    </p:spTree>
    <p:extLst>
      <p:ext uri="{BB962C8B-B14F-4D97-AF65-F5344CB8AC3E}">
        <p14:creationId xmlns:p14="http://schemas.microsoft.com/office/powerpoint/2010/main" val="1471768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31" name="Group 1030">
            <a:extLst>
              <a:ext uri="{FF2B5EF4-FFF2-40B4-BE49-F238E27FC236}">
                <a16:creationId xmlns:a16="http://schemas.microsoft.com/office/drawing/2014/main" id="{71AFD227-869A-489C-A9B5-3F0498DF3C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6450" y="13394"/>
            <a:ext cx="494218" cy="6814823"/>
            <a:chOff x="11096450" y="13394"/>
            <a:chExt cx="494218" cy="6814823"/>
          </a:xfrm>
          <a:solidFill>
            <a:schemeClr val="bg2">
              <a:lumMod val="90000"/>
            </a:schemeClr>
          </a:solidFill>
        </p:grpSpPr>
        <p:sp>
          <p:nvSpPr>
            <p:cNvPr id="1032" name="Freeform 8">
              <a:extLst>
                <a:ext uri="{FF2B5EF4-FFF2-40B4-BE49-F238E27FC236}">
                  <a16:creationId xmlns:a16="http://schemas.microsoft.com/office/drawing/2014/main" id="{62704B34-199B-4964-9C78-3AB9735915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33" name="Freeform 10">
              <a:extLst>
                <a:ext uri="{FF2B5EF4-FFF2-40B4-BE49-F238E27FC236}">
                  <a16:creationId xmlns:a16="http://schemas.microsoft.com/office/drawing/2014/main" id="{8B1E8DB8-017D-454E-849F-EE5742849F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34" name="Freeform 15">
              <a:extLst>
                <a:ext uri="{FF2B5EF4-FFF2-40B4-BE49-F238E27FC236}">
                  <a16:creationId xmlns:a16="http://schemas.microsoft.com/office/drawing/2014/main" id="{16D80E5D-5099-41C4-A80A-1B1538C382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35" name="Freeform 18">
              <a:extLst>
                <a:ext uri="{FF2B5EF4-FFF2-40B4-BE49-F238E27FC236}">
                  <a16:creationId xmlns:a16="http://schemas.microsoft.com/office/drawing/2014/main" id="{947751E1-E2F4-467E-B547-3BD4BAB7F5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36" name="Freeform 19">
              <a:extLst>
                <a:ext uri="{FF2B5EF4-FFF2-40B4-BE49-F238E27FC236}">
                  <a16:creationId xmlns:a16="http://schemas.microsoft.com/office/drawing/2014/main" id="{55D8869B-B701-4268-9856-876345C8AE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37" name="Freeform 20">
              <a:extLst>
                <a:ext uri="{FF2B5EF4-FFF2-40B4-BE49-F238E27FC236}">
                  <a16:creationId xmlns:a16="http://schemas.microsoft.com/office/drawing/2014/main" id="{A25CA59C-849F-4CE4-A9B0-293F98DE2C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38" name="Freeform 22">
              <a:extLst>
                <a:ext uri="{FF2B5EF4-FFF2-40B4-BE49-F238E27FC236}">
                  <a16:creationId xmlns:a16="http://schemas.microsoft.com/office/drawing/2014/main" id="{FE000DB1-AAA1-4BFF-8F14-53624C2F9E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39" name="Freeform 23">
              <a:extLst>
                <a:ext uri="{FF2B5EF4-FFF2-40B4-BE49-F238E27FC236}">
                  <a16:creationId xmlns:a16="http://schemas.microsoft.com/office/drawing/2014/main" id="{5EEFBC14-7E5B-47B2-B5E3-E90991F891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40" name="Freeform 26">
              <a:extLst>
                <a:ext uri="{FF2B5EF4-FFF2-40B4-BE49-F238E27FC236}">
                  <a16:creationId xmlns:a16="http://schemas.microsoft.com/office/drawing/2014/main" id="{00AFF6E4-A34A-4FD3-8C57-BB96114822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41" name="Freeform 27">
              <a:extLst>
                <a:ext uri="{FF2B5EF4-FFF2-40B4-BE49-F238E27FC236}">
                  <a16:creationId xmlns:a16="http://schemas.microsoft.com/office/drawing/2014/main" id="{C63A8474-C075-4441-A0B3-52286EA500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42" name="Freeform 28">
              <a:extLst>
                <a:ext uri="{FF2B5EF4-FFF2-40B4-BE49-F238E27FC236}">
                  <a16:creationId xmlns:a16="http://schemas.microsoft.com/office/drawing/2014/main" id="{35DA4698-A2ED-4512-8887-F12D3F1437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43" name="Freeform 30">
              <a:extLst>
                <a:ext uri="{FF2B5EF4-FFF2-40B4-BE49-F238E27FC236}">
                  <a16:creationId xmlns:a16="http://schemas.microsoft.com/office/drawing/2014/main" id="{3358E118-D590-4E50-B21C-6CDAA1CCAF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44" name="Freeform 43">
              <a:extLst>
                <a:ext uri="{FF2B5EF4-FFF2-40B4-BE49-F238E27FC236}">
                  <a16:creationId xmlns:a16="http://schemas.microsoft.com/office/drawing/2014/main" id="{F1EE889E-60FF-423F-ADCB-6CBEE853A0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45" name="Freeform 51">
              <a:extLst>
                <a:ext uri="{FF2B5EF4-FFF2-40B4-BE49-F238E27FC236}">
                  <a16:creationId xmlns:a16="http://schemas.microsoft.com/office/drawing/2014/main" id="{A4AA0634-0A7C-4A35-8EB7-775200F129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46" name="Freeform 52">
              <a:extLst>
                <a:ext uri="{FF2B5EF4-FFF2-40B4-BE49-F238E27FC236}">
                  <a16:creationId xmlns:a16="http://schemas.microsoft.com/office/drawing/2014/main" id="{EBA21558-CAC3-445C-8882-5D4A0C6D2A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47" name="Freeform 53">
              <a:extLst>
                <a:ext uri="{FF2B5EF4-FFF2-40B4-BE49-F238E27FC236}">
                  <a16:creationId xmlns:a16="http://schemas.microsoft.com/office/drawing/2014/main" id="{2E9415F1-5D31-4C25-9E26-203EEF5008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48" name="Freeform 54">
              <a:extLst>
                <a:ext uri="{FF2B5EF4-FFF2-40B4-BE49-F238E27FC236}">
                  <a16:creationId xmlns:a16="http://schemas.microsoft.com/office/drawing/2014/main" id="{622FC1F6-879A-45BA-8752-08020C39CE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49" name="Freeform 55">
              <a:extLst>
                <a:ext uri="{FF2B5EF4-FFF2-40B4-BE49-F238E27FC236}">
                  <a16:creationId xmlns:a16="http://schemas.microsoft.com/office/drawing/2014/main" id="{BA09826C-58E2-48C5-9666-333326C2CA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50" name="Freeform 56">
              <a:extLst>
                <a:ext uri="{FF2B5EF4-FFF2-40B4-BE49-F238E27FC236}">
                  <a16:creationId xmlns:a16="http://schemas.microsoft.com/office/drawing/2014/main" id="{A6D3555F-4EA1-4EA7-9D08-2D75CE5192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51" name="Freeform 57">
              <a:extLst>
                <a:ext uri="{FF2B5EF4-FFF2-40B4-BE49-F238E27FC236}">
                  <a16:creationId xmlns:a16="http://schemas.microsoft.com/office/drawing/2014/main" id="{60FA20E8-EDAA-4310-B870-97807901AC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52" name="Freeform 59">
              <a:extLst>
                <a:ext uri="{FF2B5EF4-FFF2-40B4-BE49-F238E27FC236}">
                  <a16:creationId xmlns:a16="http://schemas.microsoft.com/office/drawing/2014/main" id="{F5552AA2-C2AB-4D59-B6EF-E8E5EE110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53" name="Freeform 60">
              <a:extLst>
                <a:ext uri="{FF2B5EF4-FFF2-40B4-BE49-F238E27FC236}">
                  <a16:creationId xmlns:a16="http://schemas.microsoft.com/office/drawing/2014/main" id="{0BA267D0-8F6B-4803-B948-70E29B4587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54" name="Freeform 61">
              <a:extLst>
                <a:ext uri="{FF2B5EF4-FFF2-40B4-BE49-F238E27FC236}">
                  <a16:creationId xmlns:a16="http://schemas.microsoft.com/office/drawing/2014/main" id="{86E372A3-B9F4-4FEE-8B96-D9AD879E21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55" name="Freeform 5">
              <a:extLst>
                <a:ext uri="{FF2B5EF4-FFF2-40B4-BE49-F238E27FC236}">
                  <a16:creationId xmlns:a16="http://schemas.microsoft.com/office/drawing/2014/main" id="{FF0C4564-5DA6-4224-A8B7-85CE1323DE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56" name="Freeform 6">
              <a:extLst>
                <a:ext uri="{FF2B5EF4-FFF2-40B4-BE49-F238E27FC236}">
                  <a16:creationId xmlns:a16="http://schemas.microsoft.com/office/drawing/2014/main" id="{19F31D0D-C43D-4BB0-A13C-9524B84117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57" name="Freeform 7">
              <a:extLst>
                <a:ext uri="{FF2B5EF4-FFF2-40B4-BE49-F238E27FC236}">
                  <a16:creationId xmlns:a16="http://schemas.microsoft.com/office/drawing/2014/main" id="{6B32FB03-B0FE-4731-BE41-C59AFB49FB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58" name="Freeform 8">
              <a:extLst>
                <a:ext uri="{FF2B5EF4-FFF2-40B4-BE49-F238E27FC236}">
                  <a16:creationId xmlns:a16="http://schemas.microsoft.com/office/drawing/2014/main" id="{BDD5B6F0-1E17-4DCD-AE5F-ED8C48892F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59" name="Freeform 9">
              <a:extLst>
                <a:ext uri="{FF2B5EF4-FFF2-40B4-BE49-F238E27FC236}">
                  <a16:creationId xmlns:a16="http://schemas.microsoft.com/office/drawing/2014/main" id="{0290BE17-E89B-4AF9-B3F6-AF4884D524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60" name="Freeform 11">
              <a:extLst>
                <a:ext uri="{FF2B5EF4-FFF2-40B4-BE49-F238E27FC236}">
                  <a16:creationId xmlns:a16="http://schemas.microsoft.com/office/drawing/2014/main" id="{85F63089-F77F-4F02-8417-AAC1847FBC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61" name="Freeform 12">
              <a:extLst>
                <a:ext uri="{FF2B5EF4-FFF2-40B4-BE49-F238E27FC236}">
                  <a16:creationId xmlns:a16="http://schemas.microsoft.com/office/drawing/2014/main" id="{7B01CD5E-570F-4CBF-9904-94F30D928C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62" name="Freeform 13">
              <a:extLst>
                <a:ext uri="{FF2B5EF4-FFF2-40B4-BE49-F238E27FC236}">
                  <a16:creationId xmlns:a16="http://schemas.microsoft.com/office/drawing/2014/main" id="{7EE6A672-2915-4B03-99A9-9364D5F152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63" name="Freeform 14">
              <a:extLst>
                <a:ext uri="{FF2B5EF4-FFF2-40B4-BE49-F238E27FC236}">
                  <a16:creationId xmlns:a16="http://schemas.microsoft.com/office/drawing/2014/main" id="{2136B643-14E1-443A-BC1C-06ADAE65C3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64" name="Freeform 16">
              <a:extLst>
                <a:ext uri="{FF2B5EF4-FFF2-40B4-BE49-F238E27FC236}">
                  <a16:creationId xmlns:a16="http://schemas.microsoft.com/office/drawing/2014/main" id="{867FA393-4F37-4E1A-870B-F96775FAB7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65" name="Freeform 17">
              <a:extLst>
                <a:ext uri="{FF2B5EF4-FFF2-40B4-BE49-F238E27FC236}">
                  <a16:creationId xmlns:a16="http://schemas.microsoft.com/office/drawing/2014/main" id="{E225A1BE-FAD2-4764-A7E4-A6DA07D057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66" name="Freeform 21">
              <a:extLst>
                <a:ext uri="{FF2B5EF4-FFF2-40B4-BE49-F238E27FC236}">
                  <a16:creationId xmlns:a16="http://schemas.microsoft.com/office/drawing/2014/main" id="{25D65388-C7E0-4C07-822A-03C5009C6D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67" name="Freeform 25">
              <a:extLst>
                <a:ext uri="{FF2B5EF4-FFF2-40B4-BE49-F238E27FC236}">
                  <a16:creationId xmlns:a16="http://schemas.microsoft.com/office/drawing/2014/main" id="{E1D79822-C494-449C-B439-F437DAD4F2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68" name="Freeform 29">
              <a:extLst>
                <a:ext uri="{FF2B5EF4-FFF2-40B4-BE49-F238E27FC236}">
                  <a16:creationId xmlns:a16="http://schemas.microsoft.com/office/drawing/2014/main" id="{CDB324E5-E8D9-40E3-BAB4-1F87E67E4F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69" name="Freeform 31">
              <a:extLst>
                <a:ext uri="{FF2B5EF4-FFF2-40B4-BE49-F238E27FC236}">
                  <a16:creationId xmlns:a16="http://schemas.microsoft.com/office/drawing/2014/main" id="{15404AB3-12EB-462E-85A2-AF4A7E91D7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70" name="Freeform 32">
              <a:extLst>
                <a:ext uri="{FF2B5EF4-FFF2-40B4-BE49-F238E27FC236}">
                  <a16:creationId xmlns:a16="http://schemas.microsoft.com/office/drawing/2014/main" id="{228021CB-53B3-4BCC-A14C-0B6951FC97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71" name="Freeform 33">
              <a:extLst>
                <a:ext uri="{FF2B5EF4-FFF2-40B4-BE49-F238E27FC236}">
                  <a16:creationId xmlns:a16="http://schemas.microsoft.com/office/drawing/2014/main" id="{B353D0BC-00A6-4EA4-9311-9FCB88CC20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72" name="Freeform 34">
              <a:extLst>
                <a:ext uri="{FF2B5EF4-FFF2-40B4-BE49-F238E27FC236}">
                  <a16:creationId xmlns:a16="http://schemas.microsoft.com/office/drawing/2014/main" id="{0E001FD3-6EDD-47A3-9916-826E1595DA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73" name="Freeform 35">
              <a:extLst>
                <a:ext uri="{FF2B5EF4-FFF2-40B4-BE49-F238E27FC236}">
                  <a16:creationId xmlns:a16="http://schemas.microsoft.com/office/drawing/2014/main" id="{FE214D5B-D151-4E09-A01E-BEAAF9C679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74" name="Freeform 36">
              <a:extLst>
                <a:ext uri="{FF2B5EF4-FFF2-40B4-BE49-F238E27FC236}">
                  <a16:creationId xmlns:a16="http://schemas.microsoft.com/office/drawing/2014/main" id="{3024EF13-0A45-49DD-B0F4-FA3A5169EF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75" name="Freeform 37">
              <a:extLst>
                <a:ext uri="{FF2B5EF4-FFF2-40B4-BE49-F238E27FC236}">
                  <a16:creationId xmlns:a16="http://schemas.microsoft.com/office/drawing/2014/main" id="{95E0BDAE-48A7-4752-A150-74DA4BAE5E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76" name="Freeform 38">
              <a:extLst>
                <a:ext uri="{FF2B5EF4-FFF2-40B4-BE49-F238E27FC236}">
                  <a16:creationId xmlns:a16="http://schemas.microsoft.com/office/drawing/2014/main" id="{DE128EDB-3179-4F47-8B37-BEDE3B82FF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77" name="Freeform 39">
              <a:extLst>
                <a:ext uri="{FF2B5EF4-FFF2-40B4-BE49-F238E27FC236}">
                  <a16:creationId xmlns:a16="http://schemas.microsoft.com/office/drawing/2014/main" id="{E09CDD49-7B7B-42C0-A09E-6CFB3CDFF6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78" name="Freeform 40">
              <a:extLst>
                <a:ext uri="{FF2B5EF4-FFF2-40B4-BE49-F238E27FC236}">
                  <a16:creationId xmlns:a16="http://schemas.microsoft.com/office/drawing/2014/main" id="{93C5D839-4CD5-4165-9091-7D9B92CDC1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79" name="Freeform 41">
              <a:extLst>
                <a:ext uri="{FF2B5EF4-FFF2-40B4-BE49-F238E27FC236}">
                  <a16:creationId xmlns:a16="http://schemas.microsoft.com/office/drawing/2014/main" id="{3C7F638A-BB6D-4B24-A7F9-03BF808745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80" name="Freeform 42">
              <a:extLst>
                <a:ext uri="{FF2B5EF4-FFF2-40B4-BE49-F238E27FC236}">
                  <a16:creationId xmlns:a16="http://schemas.microsoft.com/office/drawing/2014/main" id="{5B59DB64-329B-45EA-8A67-4213A886B5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81" name="Freeform 44">
              <a:extLst>
                <a:ext uri="{FF2B5EF4-FFF2-40B4-BE49-F238E27FC236}">
                  <a16:creationId xmlns:a16="http://schemas.microsoft.com/office/drawing/2014/main" id="{D8DAB003-6484-4D1D-85AE-93FA09BC5E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82" name="Freeform 45">
              <a:extLst>
                <a:ext uri="{FF2B5EF4-FFF2-40B4-BE49-F238E27FC236}">
                  <a16:creationId xmlns:a16="http://schemas.microsoft.com/office/drawing/2014/main" id="{D49280A1-ACA8-4CD6-9012-AF12660F07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83" name="Freeform 46">
              <a:extLst>
                <a:ext uri="{FF2B5EF4-FFF2-40B4-BE49-F238E27FC236}">
                  <a16:creationId xmlns:a16="http://schemas.microsoft.com/office/drawing/2014/main" id="{C03EAE8C-6089-40E5-9361-2E266A1EEB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84" name="Freeform 47">
              <a:extLst>
                <a:ext uri="{FF2B5EF4-FFF2-40B4-BE49-F238E27FC236}">
                  <a16:creationId xmlns:a16="http://schemas.microsoft.com/office/drawing/2014/main" id="{02E3A077-F087-4E14-A13E-4E9D4369B1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85" name="Freeform 48">
              <a:extLst>
                <a:ext uri="{FF2B5EF4-FFF2-40B4-BE49-F238E27FC236}">
                  <a16:creationId xmlns:a16="http://schemas.microsoft.com/office/drawing/2014/main" id="{7CE4FAAA-45E7-4C86-B59A-F284B79EFD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86" name="Freeform 49">
              <a:extLst>
                <a:ext uri="{FF2B5EF4-FFF2-40B4-BE49-F238E27FC236}">
                  <a16:creationId xmlns:a16="http://schemas.microsoft.com/office/drawing/2014/main" id="{E2689B62-CCA1-4EE5-B622-FBA516868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87" name="Freeform 8">
              <a:extLst>
                <a:ext uri="{FF2B5EF4-FFF2-40B4-BE49-F238E27FC236}">
                  <a16:creationId xmlns:a16="http://schemas.microsoft.com/office/drawing/2014/main" id="{113638EE-3BCF-4315-A329-3C6766A389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88" name="Freeform 106">
              <a:extLst>
                <a:ext uri="{FF2B5EF4-FFF2-40B4-BE49-F238E27FC236}">
                  <a16:creationId xmlns:a16="http://schemas.microsoft.com/office/drawing/2014/main" id="{4FB36B8F-335B-40F2-83BB-C2B2689DC2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useBgFill="1">
        <p:nvSpPr>
          <p:cNvPr id="1090" name="Rectangle 1089">
            <a:extLst>
              <a:ext uri="{FF2B5EF4-FFF2-40B4-BE49-F238E27FC236}">
                <a16:creationId xmlns:a16="http://schemas.microsoft.com/office/drawing/2014/main" id="{D6F5F07B-A917-442C-82D5-5719737E9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dos sillas playa 9 ideas para rezar este verano que no sea un punto y final 800x600 - 9 ideas para que este verano no sea un punto y aparte en tu relación con Dios">
            <a:extLst>
              <a:ext uri="{FF2B5EF4-FFF2-40B4-BE49-F238E27FC236}">
                <a16:creationId xmlns:a16="http://schemas.microsoft.com/office/drawing/2014/main" id="{75F0B65F-AC85-B240-A720-DE441173F5A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4988"/>
          <a:stretch/>
        </p:blipFill>
        <p:spPr bwMode="auto">
          <a:xfrm>
            <a:off x="9" y="-1119"/>
            <a:ext cx="12191982" cy="6859119"/>
          </a:xfrm>
          <a:prstGeom prst="rect">
            <a:avLst/>
          </a:prstGeom>
          <a:noFill/>
          <a:extLst>
            <a:ext uri="{909E8E84-426E-40DD-AFC4-6F175D3DCCD1}">
              <a14:hiddenFill xmlns:a14="http://schemas.microsoft.com/office/drawing/2010/main">
                <a:solidFill>
                  <a:srgbClr val="FFFFFF"/>
                </a:solidFill>
              </a14:hiddenFill>
            </a:ext>
          </a:extLst>
        </p:spPr>
      </p:pic>
      <p:sp>
        <p:nvSpPr>
          <p:cNvPr id="1092" name="Rectangle 1091">
            <a:extLst>
              <a:ext uri="{FF2B5EF4-FFF2-40B4-BE49-F238E27FC236}">
                <a16:creationId xmlns:a16="http://schemas.microsoft.com/office/drawing/2014/main" id="{C6C3E48C-655A-4982-8E73-7FB0D9E650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9" y="3544047"/>
            <a:ext cx="12191982" cy="3321895"/>
          </a:xfrm>
          <a:prstGeom prst="rect">
            <a:avLst/>
          </a:prstGeom>
          <a:gradFill>
            <a:gsLst>
              <a:gs pos="100000">
                <a:srgbClr val="000000">
                  <a:alpha val="0"/>
                </a:srgbClr>
              </a:gs>
              <a:gs pos="0">
                <a:schemeClr val="tx1"/>
              </a:gs>
              <a:gs pos="0">
                <a:srgbClr val="000000">
                  <a:alpha val="4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1FFD54BB-ABCD-6840-80BB-76187EA07EF1}"/>
              </a:ext>
            </a:extLst>
          </p:cNvPr>
          <p:cNvSpPr>
            <a:spLocks noGrp="1"/>
          </p:cNvSpPr>
          <p:nvPr>
            <p:ph type="title"/>
          </p:nvPr>
        </p:nvSpPr>
        <p:spPr>
          <a:xfrm>
            <a:off x="1783308" y="2838734"/>
            <a:ext cx="8625385" cy="2729554"/>
          </a:xfrm>
        </p:spPr>
        <p:txBody>
          <a:bodyPr vert="horz" lIns="91440" tIns="45720" rIns="91440" bIns="45720" rtlCol="0" anchor="b">
            <a:normAutofit/>
          </a:bodyPr>
          <a:lstStyle/>
          <a:p>
            <a:pPr algn="ctr"/>
            <a:r>
              <a:rPr lang="en-US" b="1" i="0" u="none" strike="noStrike" dirty="0">
                <a:solidFill>
                  <a:srgbClr val="FFFFFF"/>
                </a:solidFill>
                <a:effectLst/>
              </a:rPr>
              <a:t>1. Descanso </a:t>
            </a:r>
            <a:r>
              <a:rPr lang="en-US" b="1" i="0" u="none" strike="noStrike" dirty="0" err="1">
                <a:solidFill>
                  <a:srgbClr val="FFFFFF"/>
                </a:solidFill>
                <a:effectLst/>
              </a:rPr>
              <a:t>sí</a:t>
            </a:r>
            <a:r>
              <a:rPr lang="en-US" b="1" i="0" u="none" strike="noStrike" dirty="0">
                <a:solidFill>
                  <a:srgbClr val="FFFFFF"/>
                </a:solidFill>
                <a:effectLst/>
              </a:rPr>
              <a:t>, </a:t>
            </a:r>
            <a:r>
              <a:rPr lang="en-US" b="1" i="0" u="none" strike="noStrike" dirty="0" err="1">
                <a:solidFill>
                  <a:srgbClr val="FFFFFF"/>
                </a:solidFill>
                <a:effectLst/>
              </a:rPr>
              <a:t>pereza</a:t>
            </a:r>
            <a:r>
              <a:rPr lang="en-US" b="1" i="0" u="none" strike="noStrike" dirty="0">
                <a:solidFill>
                  <a:srgbClr val="FFFFFF"/>
                </a:solidFill>
                <a:effectLst/>
              </a:rPr>
              <a:t> no</a:t>
            </a:r>
            <a:br>
              <a:rPr lang="en-US" b="1" i="0" u="none" strike="noStrike" dirty="0">
                <a:solidFill>
                  <a:srgbClr val="FFFFFF"/>
                </a:solidFill>
                <a:effectLst/>
              </a:rPr>
            </a:br>
            <a:endParaRPr lang="en-US" dirty="0">
              <a:solidFill>
                <a:srgbClr val="FFFFFF"/>
              </a:solidFill>
            </a:endParaRPr>
          </a:p>
        </p:txBody>
      </p:sp>
      <p:sp>
        <p:nvSpPr>
          <p:cNvPr id="66" name="CuadroTexto 65">
            <a:extLst>
              <a:ext uri="{FF2B5EF4-FFF2-40B4-BE49-F238E27FC236}">
                <a16:creationId xmlns:a16="http://schemas.microsoft.com/office/drawing/2014/main" id="{159E7368-D7C4-304E-AA5D-B549E9B654F2}"/>
              </a:ext>
            </a:extLst>
          </p:cNvPr>
          <p:cNvSpPr txBox="1"/>
          <p:nvPr/>
        </p:nvSpPr>
        <p:spPr>
          <a:xfrm>
            <a:off x="1185959" y="5568288"/>
            <a:ext cx="9890906" cy="1015663"/>
          </a:xfrm>
          <a:prstGeom prst="rect">
            <a:avLst/>
          </a:prstGeom>
          <a:noFill/>
        </p:spPr>
        <p:txBody>
          <a:bodyPr wrap="square">
            <a:spAutoFit/>
          </a:bodyPr>
          <a:lstStyle/>
          <a:p>
            <a:r>
              <a:rPr lang="es-ES" sz="2000" i="0" u="none" strike="noStrike" dirty="0">
                <a:solidFill>
                  <a:schemeClr val="bg1"/>
                </a:solidFill>
                <a:effectLst/>
                <a:latin typeface="+mj-lt"/>
              </a:rPr>
              <a:t>A veces podemos caer en la trampa de confundir el descanso con no hacer nada. Y esto es un engaño. San Josemaría decía que “</a:t>
            </a:r>
            <a:r>
              <a:rPr lang="es-ES" sz="2000" i="1" u="none" strike="noStrike" dirty="0">
                <a:solidFill>
                  <a:schemeClr val="bg1"/>
                </a:solidFill>
                <a:effectLst/>
                <a:latin typeface="+mj-lt"/>
              </a:rPr>
              <a:t>descansar no es no hacer nada; es cambiar de ocupación</a:t>
            </a:r>
            <a:r>
              <a:rPr lang="es-ES" sz="2000" dirty="0">
                <a:solidFill>
                  <a:schemeClr val="bg1"/>
                </a:solidFill>
                <a:latin typeface="+mj-lt"/>
              </a:rPr>
              <a:t>”</a:t>
            </a:r>
            <a:r>
              <a:rPr lang="es-ES" sz="2000" i="0" u="none" strike="noStrike" dirty="0">
                <a:solidFill>
                  <a:schemeClr val="bg1"/>
                </a:solidFill>
                <a:effectLst/>
                <a:latin typeface="+mj-lt"/>
              </a:rPr>
              <a:t>.</a:t>
            </a:r>
            <a:endParaRPr lang="en-GB" sz="2000" dirty="0">
              <a:solidFill>
                <a:schemeClr val="bg1"/>
              </a:solidFill>
              <a:latin typeface="+mj-lt"/>
            </a:endParaRPr>
          </a:p>
        </p:txBody>
      </p:sp>
    </p:spTree>
    <p:extLst>
      <p:ext uri="{BB962C8B-B14F-4D97-AF65-F5344CB8AC3E}">
        <p14:creationId xmlns:p14="http://schemas.microsoft.com/office/powerpoint/2010/main" val="1928898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5" name="Group 2054">
            <a:extLst>
              <a:ext uri="{FF2B5EF4-FFF2-40B4-BE49-F238E27FC236}">
                <a16:creationId xmlns:a16="http://schemas.microsoft.com/office/drawing/2014/main" id="{71AFD227-869A-489C-A9B5-3F0498DF3C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6450" y="13394"/>
            <a:ext cx="494218" cy="6814823"/>
            <a:chOff x="11096450" y="13394"/>
            <a:chExt cx="494218" cy="6814823"/>
          </a:xfrm>
          <a:solidFill>
            <a:schemeClr val="bg2">
              <a:lumMod val="90000"/>
            </a:schemeClr>
          </a:solidFill>
        </p:grpSpPr>
        <p:sp>
          <p:nvSpPr>
            <p:cNvPr id="2056" name="Freeform 8">
              <a:extLst>
                <a:ext uri="{FF2B5EF4-FFF2-40B4-BE49-F238E27FC236}">
                  <a16:creationId xmlns:a16="http://schemas.microsoft.com/office/drawing/2014/main" id="{62704B34-199B-4964-9C78-3AB9735915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57" name="Freeform 10">
              <a:extLst>
                <a:ext uri="{FF2B5EF4-FFF2-40B4-BE49-F238E27FC236}">
                  <a16:creationId xmlns:a16="http://schemas.microsoft.com/office/drawing/2014/main" id="{8B1E8DB8-017D-454E-849F-EE5742849F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58" name="Freeform 15">
              <a:extLst>
                <a:ext uri="{FF2B5EF4-FFF2-40B4-BE49-F238E27FC236}">
                  <a16:creationId xmlns:a16="http://schemas.microsoft.com/office/drawing/2014/main" id="{16D80E5D-5099-41C4-A80A-1B1538C382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59" name="Freeform 18">
              <a:extLst>
                <a:ext uri="{FF2B5EF4-FFF2-40B4-BE49-F238E27FC236}">
                  <a16:creationId xmlns:a16="http://schemas.microsoft.com/office/drawing/2014/main" id="{947751E1-E2F4-467E-B547-3BD4BAB7F5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60" name="Freeform 19">
              <a:extLst>
                <a:ext uri="{FF2B5EF4-FFF2-40B4-BE49-F238E27FC236}">
                  <a16:creationId xmlns:a16="http://schemas.microsoft.com/office/drawing/2014/main" id="{55D8869B-B701-4268-9856-876345C8AE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61" name="Freeform 20">
              <a:extLst>
                <a:ext uri="{FF2B5EF4-FFF2-40B4-BE49-F238E27FC236}">
                  <a16:creationId xmlns:a16="http://schemas.microsoft.com/office/drawing/2014/main" id="{A25CA59C-849F-4CE4-A9B0-293F98DE2C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62" name="Freeform 22">
              <a:extLst>
                <a:ext uri="{FF2B5EF4-FFF2-40B4-BE49-F238E27FC236}">
                  <a16:creationId xmlns:a16="http://schemas.microsoft.com/office/drawing/2014/main" id="{FE000DB1-AAA1-4BFF-8F14-53624C2F9E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63" name="Freeform 23">
              <a:extLst>
                <a:ext uri="{FF2B5EF4-FFF2-40B4-BE49-F238E27FC236}">
                  <a16:creationId xmlns:a16="http://schemas.microsoft.com/office/drawing/2014/main" id="{5EEFBC14-7E5B-47B2-B5E3-E90991F891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64" name="Freeform 26">
              <a:extLst>
                <a:ext uri="{FF2B5EF4-FFF2-40B4-BE49-F238E27FC236}">
                  <a16:creationId xmlns:a16="http://schemas.microsoft.com/office/drawing/2014/main" id="{00AFF6E4-A34A-4FD3-8C57-BB96114822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65" name="Freeform 27">
              <a:extLst>
                <a:ext uri="{FF2B5EF4-FFF2-40B4-BE49-F238E27FC236}">
                  <a16:creationId xmlns:a16="http://schemas.microsoft.com/office/drawing/2014/main" id="{C63A8474-C075-4441-A0B3-52286EA500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66" name="Freeform 28">
              <a:extLst>
                <a:ext uri="{FF2B5EF4-FFF2-40B4-BE49-F238E27FC236}">
                  <a16:creationId xmlns:a16="http://schemas.microsoft.com/office/drawing/2014/main" id="{35DA4698-A2ED-4512-8887-F12D3F1437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67" name="Freeform 30">
              <a:extLst>
                <a:ext uri="{FF2B5EF4-FFF2-40B4-BE49-F238E27FC236}">
                  <a16:creationId xmlns:a16="http://schemas.microsoft.com/office/drawing/2014/main" id="{3358E118-D590-4E50-B21C-6CDAA1CCAF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68" name="Freeform 43">
              <a:extLst>
                <a:ext uri="{FF2B5EF4-FFF2-40B4-BE49-F238E27FC236}">
                  <a16:creationId xmlns:a16="http://schemas.microsoft.com/office/drawing/2014/main" id="{F1EE889E-60FF-423F-ADCB-6CBEE853A0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69" name="Freeform 51">
              <a:extLst>
                <a:ext uri="{FF2B5EF4-FFF2-40B4-BE49-F238E27FC236}">
                  <a16:creationId xmlns:a16="http://schemas.microsoft.com/office/drawing/2014/main" id="{A4AA0634-0A7C-4A35-8EB7-775200F129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70" name="Freeform 52">
              <a:extLst>
                <a:ext uri="{FF2B5EF4-FFF2-40B4-BE49-F238E27FC236}">
                  <a16:creationId xmlns:a16="http://schemas.microsoft.com/office/drawing/2014/main" id="{EBA21558-CAC3-445C-8882-5D4A0C6D2A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71" name="Freeform 53">
              <a:extLst>
                <a:ext uri="{FF2B5EF4-FFF2-40B4-BE49-F238E27FC236}">
                  <a16:creationId xmlns:a16="http://schemas.microsoft.com/office/drawing/2014/main" id="{2E9415F1-5D31-4C25-9E26-203EEF5008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72" name="Freeform 54">
              <a:extLst>
                <a:ext uri="{FF2B5EF4-FFF2-40B4-BE49-F238E27FC236}">
                  <a16:creationId xmlns:a16="http://schemas.microsoft.com/office/drawing/2014/main" id="{622FC1F6-879A-45BA-8752-08020C39CE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73" name="Freeform 55">
              <a:extLst>
                <a:ext uri="{FF2B5EF4-FFF2-40B4-BE49-F238E27FC236}">
                  <a16:creationId xmlns:a16="http://schemas.microsoft.com/office/drawing/2014/main" id="{BA09826C-58E2-48C5-9666-333326C2CA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74" name="Freeform 56">
              <a:extLst>
                <a:ext uri="{FF2B5EF4-FFF2-40B4-BE49-F238E27FC236}">
                  <a16:creationId xmlns:a16="http://schemas.microsoft.com/office/drawing/2014/main" id="{A6D3555F-4EA1-4EA7-9D08-2D75CE5192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75" name="Freeform 57">
              <a:extLst>
                <a:ext uri="{FF2B5EF4-FFF2-40B4-BE49-F238E27FC236}">
                  <a16:creationId xmlns:a16="http://schemas.microsoft.com/office/drawing/2014/main" id="{60FA20E8-EDAA-4310-B870-97807901AC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76" name="Freeform 59">
              <a:extLst>
                <a:ext uri="{FF2B5EF4-FFF2-40B4-BE49-F238E27FC236}">
                  <a16:creationId xmlns:a16="http://schemas.microsoft.com/office/drawing/2014/main" id="{F5552AA2-C2AB-4D59-B6EF-E8E5EE110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77" name="Freeform 60">
              <a:extLst>
                <a:ext uri="{FF2B5EF4-FFF2-40B4-BE49-F238E27FC236}">
                  <a16:creationId xmlns:a16="http://schemas.microsoft.com/office/drawing/2014/main" id="{0BA267D0-8F6B-4803-B948-70E29B4587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78" name="Freeform 61">
              <a:extLst>
                <a:ext uri="{FF2B5EF4-FFF2-40B4-BE49-F238E27FC236}">
                  <a16:creationId xmlns:a16="http://schemas.microsoft.com/office/drawing/2014/main" id="{86E372A3-B9F4-4FEE-8B96-D9AD879E21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79" name="Freeform 5">
              <a:extLst>
                <a:ext uri="{FF2B5EF4-FFF2-40B4-BE49-F238E27FC236}">
                  <a16:creationId xmlns:a16="http://schemas.microsoft.com/office/drawing/2014/main" id="{FF0C4564-5DA6-4224-A8B7-85CE1323DE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80" name="Freeform 6">
              <a:extLst>
                <a:ext uri="{FF2B5EF4-FFF2-40B4-BE49-F238E27FC236}">
                  <a16:creationId xmlns:a16="http://schemas.microsoft.com/office/drawing/2014/main" id="{19F31D0D-C43D-4BB0-A13C-9524B84117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81" name="Freeform 7">
              <a:extLst>
                <a:ext uri="{FF2B5EF4-FFF2-40B4-BE49-F238E27FC236}">
                  <a16:creationId xmlns:a16="http://schemas.microsoft.com/office/drawing/2014/main" id="{6B32FB03-B0FE-4731-BE41-C59AFB49FB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82" name="Freeform 8">
              <a:extLst>
                <a:ext uri="{FF2B5EF4-FFF2-40B4-BE49-F238E27FC236}">
                  <a16:creationId xmlns:a16="http://schemas.microsoft.com/office/drawing/2014/main" id="{BDD5B6F0-1E17-4DCD-AE5F-ED8C48892F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83" name="Freeform 9">
              <a:extLst>
                <a:ext uri="{FF2B5EF4-FFF2-40B4-BE49-F238E27FC236}">
                  <a16:creationId xmlns:a16="http://schemas.microsoft.com/office/drawing/2014/main" id="{0290BE17-E89B-4AF9-B3F6-AF4884D524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84" name="Freeform 11">
              <a:extLst>
                <a:ext uri="{FF2B5EF4-FFF2-40B4-BE49-F238E27FC236}">
                  <a16:creationId xmlns:a16="http://schemas.microsoft.com/office/drawing/2014/main" id="{85F63089-F77F-4F02-8417-AAC1847FBC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85" name="Freeform 12">
              <a:extLst>
                <a:ext uri="{FF2B5EF4-FFF2-40B4-BE49-F238E27FC236}">
                  <a16:creationId xmlns:a16="http://schemas.microsoft.com/office/drawing/2014/main" id="{7B01CD5E-570F-4CBF-9904-94F30D928C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86" name="Freeform 13">
              <a:extLst>
                <a:ext uri="{FF2B5EF4-FFF2-40B4-BE49-F238E27FC236}">
                  <a16:creationId xmlns:a16="http://schemas.microsoft.com/office/drawing/2014/main" id="{7EE6A672-2915-4B03-99A9-9364D5F152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87" name="Freeform 14">
              <a:extLst>
                <a:ext uri="{FF2B5EF4-FFF2-40B4-BE49-F238E27FC236}">
                  <a16:creationId xmlns:a16="http://schemas.microsoft.com/office/drawing/2014/main" id="{2136B643-14E1-443A-BC1C-06ADAE65C3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88" name="Freeform 16">
              <a:extLst>
                <a:ext uri="{FF2B5EF4-FFF2-40B4-BE49-F238E27FC236}">
                  <a16:creationId xmlns:a16="http://schemas.microsoft.com/office/drawing/2014/main" id="{867FA393-4F37-4E1A-870B-F96775FAB7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89" name="Freeform 17">
              <a:extLst>
                <a:ext uri="{FF2B5EF4-FFF2-40B4-BE49-F238E27FC236}">
                  <a16:creationId xmlns:a16="http://schemas.microsoft.com/office/drawing/2014/main" id="{E225A1BE-FAD2-4764-A7E4-A6DA07D057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90" name="Freeform 21">
              <a:extLst>
                <a:ext uri="{FF2B5EF4-FFF2-40B4-BE49-F238E27FC236}">
                  <a16:creationId xmlns:a16="http://schemas.microsoft.com/office/drawing/2014/main" id="{25D65388-C7E0-4C07-822A-03C5009C6D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91" name="Freeform 25">
              <a:extLst>
                <a:ext uri="{FF2B5EF4-FFF2-40B4-BE49-F238E27FC236}">
                  <a16:creationId xmlns:a16="http://schemas.microsoft.com/office/drawing/2014/main" id="{E1D79822-C494-449C-B439-F437DAD4F2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92" name="Freeform 29">
              <a:extLst>
                <a:ext uri="{FF2B5EF4-FFF2-40B4-BE49-F238E27FC236}">
                  <a16:creationId xmlns:a16="http://schemas.microsoft.com/office/drawing/2014/main" id="{CDB324E5-E8D9-40E3-BAB4-1F87E67E4F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93" name="Freeform 31">
              <a:extLst>
                <a:ext uri="{FF2B5EF4-FFF2-40B4-BE49-F238E27FC236}">
                  <a16:creationId xmlns:a16="http://schemas.microsoft.com/office/drawing/2014/main" id="{15404AB3-12EB-462E-85A2-AF4A7E91D7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94" name="Freeform 32">
              <a:extLst>
                <a:ext uri="{FF2B5EF4-FFF2-40B4-BE49-F238E27FC236}">
                  <a16:creationId xmlns:a16="http://schemas.microsoft.com/office/drawing/2014/main" id="{228021CB-53B3-4BCC-A14C-0B6951FC97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95" name="Freeform 33">
              <a:extLst>
                <a:ext uri="{FF2B5EF4-FFF2-40B4-BE49-F238E27FC236}">
                  <a16:creationId xmlns:a16="http://schemas.microsoft.com/office/drawing/2014/main" id="{B353D0BC-00A6-4EA4-9311-9FCB88CC20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96" name="Freeform 34">
              <a:extLst>
                <a:ext uri="{FF2B5EF4-FFF2-40B4-BE49-F238E27FC236}">
                  <a16:creationId xmlns:a16="http://schemas.microsoft.com/office/drawing/2014/main" id="{0E001FD3-6EDD-47A3-9916-826E1595DA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97" name="Freeform 35">
              <a:extLst>
                <a:ext uri="{FF2B5EF4-FFF2-40B4-BE49-F238E27FC236}">
                  <a16:creationId xmlns:a16="http://schemas.microsoft.com/office/drawing/2014/main" id="{FE214D5B-D151-4E09-A01E-BEAAF9C679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98" name="Freeform 36">
              <a:extLst>
                <a:ext uri="{FF2B5EF4-FFF2-40B4-BE49-F238E27FC236}">
                  <a16:creationId xmlns:a16="http://schemas.microsoft.com/office/drawing/2014/main" id="{3024EF13-0A45-49DD-B0F4-FA3A5169EF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99" name="Freeform 37">
              <a:extLst>
                <a:ext uri="{FF2B5EF4-FFF2-40B4-BE49-F238E27FC236}">
                  <a16:creationId xmlns:a16="http://schemas.microsoft.com/office/drawing/2014/main" id="{95E0BDAE-48A7-4752-A150-74DA4BAE5E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00" name="Freeform 38">
              <a:extLst>
                <a:ext uri="{FF2B5EF4-FFF2-40B4-BE49-F238E27FC236}">
                  <a16:creationId xmlns:a16="http://schemas.microsoft.com/office/drawing/2014/main" id="{DE128EDB-3179-4F47-8B37-BEDE3B82FF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01" name="Freeform 39">
              <a:extLst>
                <a:ext uri="{FF2B5EF4-FFF2-40B4-BE49-F238E27FC236}">
                  <a16:creationId xmlns:a16="http://schemas.microsoft.com/office/drawing/2014/main" id="{E09CDD49-7B7B-42C0-A09E-6CFB3CDFF6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02" name="Freeform 40">
              <a:extLst>
                <a:ext uri="{FF2B5EF4-FFF2-40B4-BE49-F238E27FC236}">
                  <a16:creationId xmlns:a16="http://schemas.microsoft.com/office/drawing/2014/main" id="{93C5D839-4CD5-4165-9091-7D9B92CDC1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03" name="Freeform 41">
              <a:extLst>
                <a:ext uri="{FF2B5EF4-FFF2-40B4-BE49-F238E27FC236}">
                  <a16:creationId xmlns:a16="http://schemas.microsoft.com/office/drawing/2014/main" id="{3C7F638A-BB6D-4B24-A7F9-03BF808745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04" name="Freeform 42">
              <a:extLst>
                <a:ext uri="{FF2B5EF4-FFF2-40B4-BE49-F238E27FC236}">
                  <a16:creationId xmlns:a16="http://schemas.microsoft.com/office/drawing/2014/main" id="{5B59DB64-329B-45EA-8A67-4213A886B5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05" name="Freeform 44">
              <a:extLst>
                <a:ext uri="{FF2B5EF4-FFF2-40B4-BE49-F238E27FC236}">
                  <a16:creationId xmlns:a16="http://schemas.microsoft.com/office/drawing/2014/main" id="{D8DAB003-6484-4D1D-85AE-93FA09BC5E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06" name="Freeform 45">
              <a:extLst>
                <a:ext uri="{FF2B5EF4-FFF2-40B4-BE49-F238E27FC236}">
                  <a16:creationId xmlns:a16="http://schemas.microsoft.com/office/drawing/2014/main" id="{D49280A1-ACA8-4CD6-9012-AF12660F07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07" name="Freeform 46">
              <a:extLst>
                <a:ext uri="{FF2B5EF4-FFF2-40B4-BE49-F238E27FC236}">
                  <a16:creationId xmlns:a16="http://schemas.microsoft.com/office/drawing/2014/main" id="{C03EAE8C-6089-40E5-9361-2E266A1EEB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08" name="Freeform 47">
              <a:extLst>
                <a:ext uri="{FF2B5EF4-FFF2-40B4-BE49-F238E27FC236}">
                  <a16:creationId xmlns:a16="http://schemas.microsoft.com/office/drawing/2014/main" id="{02E3A077-F087-4E14-A13E-4E9D4369B1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09" name="Freeform 48">
              <a:extLst>
                <a:ext uri="{FF2B5EF4-FFF2-40B4-BE49-F238E27FC236}">
                  <a16:creationId xmlns:a16="http://schemas.microsoft.com/office/drawing/2014/main" id="{7CE4FAAA-45E7-4C86-B59A-F284B79EFD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10" name="Freeform 49">
              <a:extLst>
                <a:ext uri="{FF2B5EF4-FFF2-40B4-BE49-F238E27FC236}">
                  <a16:creationId xmlns:a16="http://schemas.microsoft.com/office/drawing/2014/main" id="{E2689B62-CCA1-4EE5-B622-FBA516868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11" name="Freeform 8">
              <a:extLst>
                <a:ext uri="{FF2B5EF4-FFF2-40B4-BE49-F238E27FC236}">
                  <a16:creationId xmlns:a16="http://schemas.microsoft.com/office/drawing/2014/main" id="{113638EE-3BCF-4315-A329-3C6766A389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12" name="Freeform 106">
              <a:extLst>
                <a:ext uri="{FF2B5EF4-FFF2-40B4-BE49-F238E27FC236}">
                  <a16:creationId xmlns:a16="http://schemas.microsoft.com/office/drawing/2014/main" id="{4FB36B8F-335B-40F2-83BB-C2B2689DC2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useBgFill="1">
        <p:nvSpPr>
          <p:cNvPr id="2114" name="Rectangle 2113">
            <a:extLst>
              <a:ext uri="{FF2B5EF4-FFF2-40B4-BE49-F238E27FC236}">
                <a16:creationId xmlns:a16="http://schemas.microsoft.com/office/drawing/2014/main" id="{58789E63-C78D-4210-8A38-DD6FB3B6B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tablas surf caseta 9 ideas para rezar este verano que no sea un punto y final 800x533 - 9 ideas para que este verano no sea un punto y aparte en tu relación con Dios">
            <a:extLst>
              <a:ext uri="{FF2B5EF4-FFF2-40B4-BE49-F238E27FC236}">
                <a16:creationId xmlns:a16="http://schemas.microsoft.com/office/drawing/2014/main" id="{A60B76EC-CF9F-1F40-BDFF-FF933AE18D74}"/>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7002" b="8729"/>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2116" name="Rectangle 2115">
            <a:extLst>
              <a:ext uri="{FF2B5EF4-FFF2-40B4-BE49-F238E27FC236}">
                <a16:creationId xmlns:a16="http://schemas.microsoft.com/office/drawing/2014/main" id="{9DE10C47-AF4B-43D9-ACC0-A3FB23B119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202967" cy="3974353"/>
          </a:xfrm>
          <a:prstGeom prst="rect">
            <a:avLst/>
          </a:prstGeom>
          <a:gradFill>
            <a:gsLst>
              <a:gs pos="100000">
                <a:srgbClr val="000000">
                  <a:alpha val="0"/>
                </a:srgbClr>
              </a:gs>
              <a:gs pos="0">
                <a:schemeClr val="tx1"/>
              </a:gs>
              <a:gs pos="0">
                <a:srgbClr val="000000">
                  <a:alpha val="48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27AFE13B-7DC3-694A-A8E2-41E4D5566A86}"/>
              </a:ext>
            </a:extLst>
          </p:cNvPr>
          <p:cNvSpPr>
            <a:spLocks noGrp="1"/>
          </p:cNvSpPr>
          <p:nvPr>
            <p:ph type="title"/>
          </p:nvPr>
        </p:nvSpPr>
        <p:spPr>
          <a:xfrm>
            <a:off x="2506639" y="215153"/>
            <a:ext cx="7178723" cy="1757082"/>
          </a:xfrm>
        </p:spPr>
        <p:txBody>
          <a:bodyPr vert="horz" lIns="91440" tIns="45720" rIns="91440" bIns="45720" rtlCol="0" anchor="b">
            <a:normAutofit/>
          </a:bodyPr>
          <a:lstStyle/>
          <a:p>
            <a:pPr algn="ctr">
              <a:lnSpc>
                <a:spcPct val="90000"/>
              </a:lnSpc>
            </a:pPr>
            <a:r>
              <a:rPr lang="en-US" sz="3800" b="1" i="0" u="none" strike="noStrike" dirty="0">
                <a:solidFill>
                  <a:srgbClr val="FFFFFF"/>
                </a:solidFill>
                <a:effectLst/>
              </a:rPr>
              <a:t>2. </a:t>
            </a:r>
            <a:r>
              <a:rPr lang="en-US" sz="3800" b="1" i="0" u="none" strike="noStrike" dirty="0" err="1">
                <a:solidFill>
                  <a:srgbClr val="FFFFFF"/>
                </a:solidFill>
                <a:effectLst/>
              </a:rPr>
              <a:t>Hazte</a:t>
            </a:r>
            <a:r>
              <a:rPr lang="en-US" sz="3800" b="1" i="0" u="none" strike="noStrike" dirty="0">
                <a:solidFill>
                  <a:srgbClr val="FFFFFF"/>
                </a:solidFill>
                <a:effectLst/>
              </a:rPr>
              <a:t> un </a:t>
            </a:r>
            <a:r>
              <a:rPr lang="en-US" sz="3800" b="1" i="0" u="none" strike="noStrike" dirty="0" err="1">
                <a:solidFill>
                  <a:srgbClr val="FFFFFF"/>
                </a:solidFill>
                <a:effectLst/>
              </a:rPr>
              <a:t>horario</a:t>
            </a:r>
            <a:r>
              <a:rPr lang="en-US" sz="3800" b="1" i="0" u="none" strike="noStrike" dirty="0">
                <a:solidFill>
                  <a:srgbClr val="FFFFFF"/>
                </a:solidFill>
                <a:effectLst/>
              </a:rPr>
              <a:t>, </a:t>
            </a:r>
            <a:r>
              <a:rPr lang="en-US" sz="3800" b="1" i="0" u="none" strike="noStrike" dirty="0" err="1">
                <a:solidFill>
                  <a:srgbClr val="FFFFFF"/>
                </a:solidFill>
                <a:effectLst/>
              </a:rPr>
              <a:t>pero</a:t>
            </a:r>
            <a:r>
              <a:rPr lang="en-US" sz="3800" b="1" i="0" u="none" strike="noStrike" dirty="0">
                <a:solidFill>
                  <a:srgbClr val="FFFFFF"/>
                </a:solidFill>
                <a:effectLst/>
              </a:rPr>
              <a:t> un </a:t>
            </a:r>
            <a:r>
              <a:rPr lang="en-US" sz="3800" b="1" i="0" u="none" strike="noStrike" dirty="0" err="1">
                <a:solidFill>
                  <a:srgbClr val="FFFFFF"/>
                </a:solidFill>
                <a:effectLst/>
              </a:rPr>
              <a:t>horario</a:t>
            </a:r>
            <a:r>
              <a:rPr lang="en-US" sz="3800" b="1" i="0" u="none" strike="noStrike" dirty="0">
                <a:solidFill>
                  <a:srgbClr val="FFFFFF"/>
                </a:solidFill>
                <a:effectLst/>
              </a:rPr>
              <a:t> que mole</a:t>
            </a:r>
            <a:br>
              <a:rPr lang="en-US" sz="3800" b="1" i="0" u="none" strike="noStrike" dirty="0">
                <a:solidFill>
                  <a:srgbClr val="FFFFFF"/>
                </a:solidFill>
                <a:effectLst/>
              </a:rPr>
            </a:br>
            <a:endParaRPr lang="en-US" sz="3800" dirty="0">
              <a:solidFill>
                <a:srgbClr val="FFFFFF"/>
              </a:solidFill>
            </a:endParaRPr>
          </a:p>
        </p:txBody>
      </p:sp>
      <p:sp>
        <p:nvSpPr>
          <p:cNvPr id="66" name="CuadroTexto 65">
            <a:extLst>
              <a:ext uri="{FF2B5EF4-FFF2-40B4-BE49-F238E27FC236}">
                <a16:creationId xmlns:a16="http://schemas.microsoft.com/office/drawing/2014/main" id="{D63C23CF-E8D0-5E40-9D09-194AA79E0AE9}"/>
              </a:ext>
            </a:extLst>
          </p:cNvPr>
          <p:cNvSpPr txBox="1"/>
          <p:nvPr/>
        </p:nvSpPr>
        <p:spPr>
          <a:xfrm>
            <a:off x="5984062" y="2212685"/>
            <a:ext cx="6207918" cy="3970318"/>
          </a:xfrm>
          <a:prstGeom prst="rect">
            <a:avLst/>
          </a:prstGeom>
          <a:noFill/>
        </p:spPr>
        <p:txBody>
          <a:bodyPr wrap="square">
            <a:spAutoFit/>
          </a:bodyPr>
          <a:lstStyle/>
          <a:p>
            <a:r>
              <a:rPr lang="es-ES" dirty="0">
                <a:solidFill>
                  <a:schemeClr val="bg1"/>
                </a:solidFill>
                <a:latin typeface="+mj-lt"/>
              </a:rPr>
              <a:t>Hacernos un horario en verano, nos ayudará a no dejarnos llevar por la apetencia y el capricho del momento.</a:t>
            </a:r>
          </a:p>
          <a:p>
            <a:endParaRPr lang="es-ES" dirty="0">
              <a:solidFill>
                <a:schemeClr val="bg1"/>
              </a:solidFill>
              <a:latin typeface="+mj-lt"/>
            </a:endParaRPr>
          </a:p>
          <a:p>
            <a:r>
              <a:rPr lang="es-ES" dirty="0">
                <a:solidFill>
                  <a:schemeClr val="bg1"/>
                </a:solidFill>
                <a:latin typeface="+mj-lt"/>
              </a:rPr>
              <a:t>Ya que tenemos más tiempo, porque en verano se reduce la carga de trabajo, podemos aprovechar para echar una mano en casa, dedicar un tiempo a hacer orden un poco más a fondo, algún arreglo pendiente… Por supuesto, sacar ratos para quedar con amigos que de normal quizás no tenemos tanto tiempo para estar con ellos. Leer, ver una película, oír música, pintar, hacer deporte, ir a dar un paseo, ver una exposición… y cómo no, aprovechar para dedicar más tiempo a nuestra familia y a Dios.</a:t>
            </a:r>
            <a:endParaRPr lang="en-GB" dirty="0">
              <a:solidFill>
                <a:schemeClr val="bg1"/>
              </a:solidFill>
              <a:latin typeface="+mj-lt"/>
            </a:endParaRPr>
          </a:p>
        </p:txBody>
      </p:sp>
    </p:spTree>
    <p:extLst>
      <p:ext uri="{BB962C8B-B14F-4D97-AF65-F5344CB8AC3E}">
        <p14:creationId xmlns:p14="http://schemas.microsoft.com/office/powerpoint/2010/main" val="246555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9" name="Group 3078">
            <a:extLst>
              <a:ext uri="{FF2B5EF4-FFF2-40B4-BE49-F238E27FC236}">
                <a16:creationId xmlns:a16="http://schemas.microsoft.com/office/drawing/2014/main" id="{71AFD227-869A-489C-A9B5-3F0498DF3C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6450" y="13394"/>
            <a:ext cx="494218" cy="6814823"/>
            <a:chOff x="11096450" y="13394"/>
            <a:chExt cx="494218" cy="6814823"/>
          </a:xfrm>
          <a:solidFill>
            <a:schemeClr val="bg2">
              <a:lumMod val="90000"/>
            </a:schemeClr>
          </a:solidFill>
        </p:grpSpPr>
        <p:sp>
          <p:nvSpPr>
            <p:cNvPr id="3080" name="Freeform 8">
              <a:extLst>
                <a:ext uri="{FF2B5EF4-FFF2-40B4-BE49-F238E27FC236}">
                  <a16:creationId xmlns:a16="http://schemas.microsoft.com/office/drawing/2014/main" id="{62704B34-199B-4964-9C78-3AB9735915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81" name="Freeform 10">
              <a:extLst>
                <a:ext uri="{FF2B5EF4-FFF2-40B4-BE49-F238E27FC236}">
                  <a16:creationId xmlns:a16="http://schemas.microsoft.com/office/drawing/2014/main" id="{8B1E8DB8-017D-454E-849F-EE5742849F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82" name="Freeform 15">
              <a:extLst>
                <a:ext uri="{FF2B5EF4-FFF2-40B4-BE49-F238E27FC236}">
                  <a16:creationId xmlns:a16="http://schemas.microsoft.com/office/drawing/2014/main" id="{16D80E5D-5099-41C4-A80A-1B1538C382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83" name="Freeform 18">
              <a:extLst>
                <a:ext uri="{FF2B5EF4-FFF2-40B4-BE49-F238E27FC236}">
                  <a16:creationId xmlns:a16="http://schemas.microsoft.com/office/drawing/2014/main" id="{947751E1-E2F4-467E-B547-3BD4BAB7F5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84" name="Freeform 19">
              <a:extLst>
                <a:ext uri="{FF2B5EF4-FFF2-40B4-BE49-F238E27FC236}">
                  <a16:creationId xmlns:a16="http://schemas.microsoft.com/office/drawing/2014/main" id="{55D8869B-B701-4268-9856-876345C8AE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85" name="Freeform 20">
              <a:extLst>
                <a:ext uri="{FF2B5EF4-FFF2-40B4-BE49-F238E27FC236}">
                  <a16:creationId xmlns:a16="http://schemas.microsoft.com/office/drawing/2014/main" id="{A25CA59C-849F-4CE4-A9B0-293F98DE2C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86" name="Freeform 22">
              <a:extLst>
                <a:ext uri="{FF2B5EF4-FFF2-40B4-BE49-F238E27FC236}">
                  <a16:creationId xmlns:a16="http://schemas.microsoft.com/office/drawing/2014/main" id="{FE000DB1-AAA1-4BFF-8F14-53624C2F9E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87" name="Freeform 23">
              <a:extLst>
                <a:ext uri="{FF2B5EF4-FFF2-40B4-BE49-F238E27FC236}">
                  <a16:creationId xmlns:a16="http://schemas.microsoft.com/office/drawing/2014/main" id="{5EEFBC14-7E5B-47B2-B5E3-E90991F891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88" name="Freeform 26">
              <a:extLst>
                <a:ext uri="{FF2B5EF4-FFF2-40B4-BE49-F238E27FC236}">
                  <a16:creationId xmlns:a16="http://schemas.microsoft.com/office/drawing/2014/main" id="{00AFF6E4-A34A-4FD3-8C57-BB96114822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89" name="Freeform 27">
              <a:extLst>
                <a:ext uri="{FF2B5EF4-FFF2-40B4-BE49-F238E27FC236}">
                  <a16:creationId xmlns:a16="http://schemas.microsoft.com/office/drawing/2014/main" id="{C63A8474-C075-4441-A0B3-52286EA500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90" name="Freeform 28">
              <a:extLst>
                <a:ext uri="{FF2B5EF4-FFF2-40B4-BE49-F238E27FC236}">
                  <a16:creationId xmlns:a16="http://schemas.microsoft.com/office/drawing/2014/main" id="{35DA4698-A2ED-4512-8887-F12D3F1437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91" name="Freeform 30">
              <a:extLst>
                <a:ext uri="{FF2B5EF4-FFF2-40B4-BE49-F238E27FC236}">
                  <a16:creationId xmlns:a16="http://schemas.microsoft.com/office/drawing/2014/main" id="{3358E118-D590-4E50-B21C-6CDAA1CCAF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92" name="Freeform 43">
              <a:extLst>
                <a:ext uri="{FF2B5EF4-FFF2-40B4-BE49-F238E27FC236}">
                  <a16:creationId xmlns:a16="http://schemas.microsoft.com/office/drawing/2014/main" id="{F1EE889E-60FF-423F-ADCB-6CBEE853A0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93" name="Freeform 51">
              <a:extLst>
                <a:ext uri="{FF2B5EF4-FFF2-40B4-BE49-F238E27FC236}">
                  <a16:creationId xmlns:a16="http://schemas.microsoft.com/office/drawing/2014/main" id="{A4AA0634-0A7C-4A35-8EB7-775200F129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94" name="Freeform 52">
              <a:extLst>
                <a:ext uri="{FF2B5EF4-FFF2-40B4-BE49-F238E27FC236}">
                  <a16:creationId xmlns:a16="http://schemas.microsoft.com/office/drawing/2014/main" id="{EBA21558-CAC3-445C-8882-5D4A0C6D2A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95" name="Freeform 53">
              <a:extLst>
                <a:ext uri="{FF2B5EF4-FFF2-40B4-BE49-F238E27FC236}">
                  <a16:creationId xmlns:a16="http://schemas.microsoft.com/office/drawing/2014/main" id="{2E9415F1-5D31-4C25-9E26-203EEF5008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96" name="Freeform 54">
              <a:extLst>
                <a:ext uri="{FF2B5EF4-FFF2-40B4-BE49-F238E27FC236}">
                  <a16:creationId xmlns:a16="http://schemas.microsoft.com/office/drawing/2014/main" id="{622FC1F6-879A-45BA-8752-08020C39CE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97" name="Freeform 55">
              <a:extLst>
                <a:ext uri="{FF2B5EF4-FFF2-40B4-BE49-F238E27FC236}">
                  <a16:creationId xmlns:a16="http://schemas.microsoft.com/office/drawing/2014/main" id="{BA09826C-58E2-48C5-9666-333326C2CA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98" name="Freeform 56">
              <a:extLst>
                <a:ext uri="{FF2B5EF4-FFF2-40B4-BE49-F238E27FC236}">
                  <a16:creationId xmlns:a16="http://schemas.microsoft.com/office/drawing/2014/main" id="{A6D3555F-4EA1-4EA7-9D08-2D75CE5192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99" name="Freeform 57">
              <a:extLst>
                <a:ext uri="{FF2B5EF4-FFF2-40B4-BE49-F238E27FC236}">
                  <a16:creationId xmlns:a16="http://schemas.microsoft.com/office/drawing/2014/main" id="{60FA20E8-EDAA-4310-B870-97807901AC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00" name="Freeform 59">
              <a:extLst>
                <a:ext uri="{FF2B5EF4-FFF2-40B4-BE49-F238E27FC236}">
                  <a16:creationId xmlns:a16="http://schemas.microsoft.com/office/drawing/2014/main" id="{F5552AA2-C2AB-4D59-B6EF-E8E5EE110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01" name="Freeform 60">
              <a:extLst>
                <a:ext uri="{FF2B5EF4-FFF2-40B4-BE49-F238E27FC236}">
                  <a16:creationId xmlns:a16="http://schemas.microsoft.com/office/drawing/2014/main" id="{0BA267D0-8F6B-4803-B948-70E29B4587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02" name="Freeform 61">
              <a:extLst>
                <a:ext uri="{FF2B5EF4-FFF2-40B4-BE49-F238E27FC236}">
                  <a16:creationId xmlns:a16="http://schemas.microsoft.com/office/drawing/2014/main" id="{86E372A3-B9F4-4FEE-8B96-D9AD879E21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03" name="Freeform 5">
              <a:extLst>
                <a:ext uri="{FF2B5EF4-FFF2-40B4-BE49-F238E27FC236}">
                  <a16:creationId xmlns:a16="http://schemas.microsoft.com/office/drawing/2014/main" id="{FF0C4564-5DA6-4224-A8B7-85CE1323DE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04" name="Freeform 6">
              <a:extLst>
                <a:ext uri="{FF2B5EF4-FFF2-40B4-BE49-F238E27FC236}">
                  <a16:creationId xmlns:a16="http://schemas.microsoft.com/office/drawing/2014/main" id="{19F31D0D-C43D-4BB0-A13C-9524B84117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05" name="Freeform 7">
              <a:extLst>
                <a:ext uri="{FF2B5EF4-FFF2-40B4-BE49-F238E27FC236}">
                  <a16:creationId xmlns:a16="http://schemas.microsoft.com/office/drawing/2014/main" id="{6B32FB03-B0FE-4731-BE41-C59AFB49FB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06" name="Freeform 8">
              <a:extLst>
                <a:ext uri="{FF2B5EF4-FFF2-40B4-BE49-F238E27FC236}">
                  <a16:creationId xmlns:a16="http://schemas.microsoft.com/office/drawing/2014/main" id="{BDD5B6F0-1E17-4DCD-AE5F-ED8C48892F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07" name="Freeform 9">
              <a:extLst>
                <a:ext uri="{FF2B5EF4-FFF2-40B4-BE49-F238E27FC236}">
                  <a16:creationId xmlns:a16="http://schemas.microsoft.com/office/drawing/2014/main" id="{0290BE17-E89B-4AF9-B3F6-AF4884D524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08" name="Freeform 11">
              <a:extLst>
                <a:ext uri="{FF2B5EF4-FFF2-40B4-BE49-F238E27FC236}">
                  <a16:creationId xmlns:a16="http://schemas.microsoft.com/office/drawing/2014/main" id="{85F63089-F77F-4F02-8417-AAC1847FBC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09" name="Freeform 12">
              <a:extLst>
                <a:ext uri="{FF2B5EF4-FFF2-40B4-BE49-F238E27FC236}">
                  <a16:creationId xmlns:a16="http://schemas.microsoft.com/office/drawing/2014/main" id="{7B01CD5E-570F-4CBF-9904-94F30D928C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10" name="Freeform 13">
              <a:extLst>
                <a:ext uri="{FF2B5EF4-FFF2-40B4-BE49-F238E27FC236}">
                  <a16:creationId xmlns:a16="http://schemas.microsoft.com/office/drawing/2014/main" id="{7EE6A672-2915-4B03-99A9-9364D5F152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11" name="Freeform 14">
              <a:extLst>
                <a:ext uri="{FF2B5EF4-FFF2-40B4-BE49-F238E27FC236}">
                  <a16:creationId xmlns:a16="http://schemas.microsoft.com/office/drawing/2014/main" id="{2136B643-14E1-443A-BC1C-06ADAE65C3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12" name="Freeform 16">
              <a:extLst>
                <a:ext uri="{FF2B5EF4-FFF2-40B4-BE49-F238E27FC236}">
                  <a16:creationId xmlns:a16="http://schemas.microsoft.com/office/drawing/2014/main" id="{867FA393-4F37-4E1A-870B-F96775FAB7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13" name="Freeform 17">
              <a:extLst>
                <a:ext uri="{FF2B5EF4-FFF2-40B4-BE49-F238E27FC236}">
                  <a16:creationId xmlns:a16="http://schemas.microsoft.com/office/drawing/2014/main" id="{E225A1BE-FAD2-4764-A7E4-A6DA07D057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14" name="Freeform 21">
              <a:extLst>
                <a:ext uri="{FF2B5EF4-FFF2-40B4-BE49-F238E27FC236}">
                  <a16:creationId xmlns:a16="http://schemas.microsoft.com/office/drawing/2014/main" id="{25D65388-C7E0-4C07-822A-03C5009C6D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15" name="Freeform 25">
              <a:extLst>
                <a:ext uri="{FF2B5EF4-FFF2-40B4-BE49-F238E27FC236}">
                  <a16:creationId xmlns:a16="http://schemas.microsoft.com/office/drawing/2014/main" id="{E1D79822-C494-449C-B439-F437DAD4F2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16" name="Freeform 29">
              <a:extLst>
                <a:ext uri="{FF2B5EF4-FFF2-40B4-BE49-F238E27FC236}">
                  <a16:creationId xmlns:a16="http://schemas.microsoft.com/office/drawing/2014/main" id="{CDB324E5-E8D9-40E3-BAB4-1F87E67E4F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17" name="Freeform 31">
              <a:extLst>
                <a:ext uri="{FF2B5EF4-FFF2-40B4-BE49-F238E27FC236}">
                  <a16:creationId xmlns:a16="http://schemas.microsoft.com/office/drawing/2014/main" id="{15404AB3-12EB-462E-85A2-AF4A7E91D7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18" name="Freeform 32">
              <a:extLst>
                <a:ext uri="{FF2B5EF4-FFF2-40B4-BE49-F238E27FC236}">
                  <a16:creationId xmlns:a16="http://schemas.microsoft.com/office/drawing/2014/main" id="{228021CB-53B3-4BCC-A14C-0B6951FC97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19" name="Freeform 33">
              <a:extLst>
                <a:ext uri="{FF2B5EF4-FFF2-40B4-BE49-F238E27FC236}">
                  <a16:creationId xmlns:a16="http://schemas.microsoft.com/office/drawing/2014/main" id="{B353D0BC-00A6-4EA4-9311-9FCB88CC20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20" name="Freeform 34">
              <a:extLst>
                <a:ext uri="{FF2B5EF4-FFF2-40B4-BE49-F238E27FC236}">
                  <a16:creationId xmlns:a16="http://schemas.microsoft.com/office/drawing/2014/main" id="{0E001FD3-6EDD-47A3-9916-826E1595DA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21" name="Freeform 35">
              <a:extLst>
                <a:ext uri="{FF2B5EF4-FFF2-40B4-BE49-F238E27FC236}">
                  <a16:creationId xmlns:a16="http://schemas.microsoft.com/office/drawing/2014/main" id="{FE214D5B-D151-4E09-A01E-BEAAF9C679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22" name="Freeform 36">
              <a:extLst>
                <a:ext uri="{FF2B5EF4-FFF2-40B4-BE49-F238E27FC236}">
                  <a16:creationId xmlns:a16="http://schemas.microsoft.com/office/drawing/2014/main" id="{3024EF13-0A45-49DD-B0F4-FA3A5169EF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23" name="Freeform 37">
              <a:extLst>
                <a:ext uri="{FF2B5EF4-FFF2-40B4-BE49-F238E27FC236}">
                  <a16:creationId xmlns:a16="http://schemas.microsoft.com/office/drawing/2014/main" id="{95E0BDAE-48A7-4752-A150-74DA4BAE5E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24" name="Freeform 38">
              <a:extLst>
                <a:ext uri="{FF2B5EF4-FFF2-40B4-BE49-F238E27FC236}">
                  <a16:creationId xmlns:a16="http://schemas.microsoft.com/office/drawing/2014/main" id="{DE128EDB-3179-4F47-8B37-BEDE3B82FF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25" name="Freeform 39">
              <a:extLst>
                <a:ext uri="{FF2B5EF4-FFF2-40B4-BE49-F238E27FC236}">
                  <a16:creationId xmlns:a16="http://schemas.microsoft.com/office/drawing/2014/main" id="{E09CDD49-7B7B-42C0-A09E-6CFB3CDFF6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26" name="Freeform 40">
              <a:extLst>
                <a:ext uri="{FF2B5EF4-FFF2-40B4-BE49-F238E27FC236}">
                  <a16:creationId xmlns:a16="http://schemas.microsoft.com/office/drawing/2014/main" id="{93C5D839-4CD5-4165-9091-7D9B92CDC1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27" name="Freeform 41">
              <a:extLst>
                <a:ext uri="{FF2B5EF4-FFF2-40B4-BE49-F238E27FC236}">
                  <a16:creationId xmlns:a16="http://schemas.microsoft.com/office/drawing/2014/main" id="{3C7F638A-BB6D-4B24-A7F9-03BF808745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28" name="Freeform 42">
              <a:extLst>
                <a:ext uri="{FF2B5EF4-FFF2-40B4-BE49-F238E27FC236}">
                  <a16:creationId xmlns:a16="http://schemas.microsoft.com/office/drawing/2014/main" id="{5B59DB64-329B-45EA-8A67-4213A886B5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29" name="Freeform 44">
              <a:extLst>
                <a:ext uri="{FF2B5EF4-FFF2-40B4-BE49-F238E27FC236}">
                  <a16:creationId xmlns:a16="http://schemas.microsoft.com/office/drawing/2014/main" id="{D8DAB003-6484-4D1D-85AE-93FA09BC5E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30" name="Freeform 45">
              <a:extLst>
                <a:ext uri="{FF2B5EF4-FFF2-40B4-BE49-F238E27FC236}">
                  <a16:creationId xmlns:a16="http://schemas.microsoft.com/office/drawing/2014/main" id="{D49280A1-ACA8-4CD6-9012-AF12660F07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31" name="Freeform 46">
              <a:extLst>
                <a:ext uri="{FF2B5EF4-FFF2-40B4-BE49-F238E27FC236}">
                  <a16:creationId xmlns:a16="http://schemas.microsoft.com/office/drawing/2014/main" id="{C03EAE8C-6089-40E5-9361-2E266A1EEB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32" name="Freeform 47">
              <a:extLst>
                <a:ext uri="{FF2B5EF4-FFF2-40B4-BE49-F238E27FC236}">
                  <a16:creationId xmlns:a16="http://schemas.microsoft.com/office/drawing/2014/main" id="{02E3A077-F087-4E14-A13E-4E9D4369B1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33" name="Freeform 48">
              <a:extLst>
                <a:ext uri="{FF2B5EF4-FFF2-40B4-BE49-F238E27FC236}">
                  <a16:creationId xmlns:a16="http://schemas.microsoft.com/office/drawing/2014/main" id="{7CE4FAAA-45E7-4C86-B59A-F284B79EFD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34" name="Freeform 49">
              <a:extLst>
                <a:ext uri="{FF2B5EF4-FFF2-40B4-BE49-F238E27FC236}">
                  <a16:creationId xmlns:a16="http://schemas.microsoft.com/office/drawing/2014/main" id="{E2689B62-CCA1-4EE5-B622-FBA516868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35" name="Freeform 8">
              <a:extLst>
                <a:ext uri="{FF2B5EF4-FFF2-40B4-BE49-F238E27FC236}">
                  <a16:creationId xmlns:a16="http://schemas.microsoft.com/office/drawing/2014/main" id="{113638EE-3BCF-4315-A329-3C6766A389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36" name="Freeform 106">
              <a:extLst>
                <a:ext uri="{FF2B5EF4-FFF2-40B4-BE49-F238E27FC236}">
                  <a16:creationId xmlns:a16="http://schemas.microsoft.com/office/drawing/2014/main" id="{4FB36B8F-335B-40F2-83BB-C2B2689DC2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useBgFill="1">
        <p:nvSpPr>
          <p:cNvPr id="3138" name="Rectangle 3137">
            <a:extLst>
              <a:ext uri="{FF2B5EF4-FFF2-40B4-BE49-F238E27FC236}">
                <a16:creationId xmlns:a16="http://schemas.microsoft.com/office/drawing/2014/main" id="{58789E63-C78D-4210-8A38-DD6FB3B6B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surfeando 9 ideas para rezar este verano que no sea un punto y final 800x600 - 9 ideas para que este verano no sea un punto y aparte en tu relación con Dios">
            <a:extLst>
              <a:ext uri="{FF2B5EF4-FFF2-40B4-BE49-F238E27FC236}">
                <a16:creationId xmlns:a16="http://schemas.microsoft.com/office/drawing/2014/main" id="{6AA0D6AB-CF7A-8341-A2F6-3ECBC3C4E23F}"/>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25000"/>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3140" name="Rectangle 3139">
            <a:extLst>
              <a:ext uri="{FF2B5EF4-FFF2-40B4-BE49-F238E27FC236}">
                <a16:creationId xmlns:a16="http://schemas.microsoft.com/office/drawing/2014/main" id="{9DE10C47-AF4B-43D9-ACC0-A3FB23B119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202967" cy="3974353"/>
          </a:xfrm>
          <a:prstGeom prst="rect">
            <a:avLst/>
          </a:prstGeom>
          <a:gradFill>
            <a:gsLst>
              <a:gs pos="100000">
                <a:srgbClr val="000000">
                  <a:alpha val="0"/>
                </a:srgbClr>
              </a:gs>
              <a:gs pos="0">
                <a:schemeClr val="tx1"/>
              </a:gs>
              <a:gs pos="0">
                <a:srgbClr val="000000">
                  <a:alpha val="48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D5EE032A-452C-654D-A374-4672CE99A77D}"/>
              </a:ext>
            </a:extLst>
          </p:cNvPr>
          <p:cNvSpPr>
            <a:spLocks noGrp="1"/>
          </p:cNvSpPr>
          <p:nvPr>
            <p:ph type="title"/>
          </p:nvPr>
        </p:nvSpPr>
        <p:spPr>
          <a:xfrm>
            <a:off x="355263" y="220780"/>
            <a:ext cx="7178723" cy="1757082"/>
          </a:xfrm>
        </p:spPr>
        <p:txBody>
          <a:bodyPr vert="horz" lIns="91440" tIns="45720" rIns="91440" bIns="45720" rtlCol="0" anchor="b">
            <a:normAutofit/>
          </a:bodyPr>
          <a:lstStyle/>
          <a:p>
            <a:pPr algn="ctr">
              <a:lnSpc>
                <a:spcPct val="90000"/>
              </a:lnSpc>
            </a:pPr>
            <a:r>
              <a:rPr lang="en-US" sz="3800" b="1" i="0" u="none" strike="noStrike" dirty="0">
                <a:solidFill>
                  <a:srgbClr val="FFFFFF"/>
                </a:solidFill>
                <a:effectLst/>
              </a:rPr>
              <a:t>3. </a:t>
            </a:r>
            <a:r>
              <a:rPr lang="en-US" sz="3800" b="1" i="0" u="none" strike="noStrike" dirty="0" err="1">
                <a:solidFill>
                  <a:srgbClr val="FFFFFF"/>
                </a:solidFill>
                <a:effectLst/>
              </a:rPr>
              <a:t>Pon</a:t>
            </a:r>
            <a:r>
              <a:rPr lang="en-US" sz="3800" b="1" i="0" u="none" strike="noStrike" dirty="0">
                <a:solidFill>
                  <a:srgbClr val="FFFFFF"/>
                </a:solidFill>
                <a:effectLst/>
              </a:rPr>
              <a:t> a Jesús </a:t>
            </a:r>
            <a:r>
              <a:rPr lang="en-US" sz="3800" b="1" i="0" u="none" strike="noStrike" dirty="0" err="1">
                <a:solidFill>
                  <a:srgbClr val="FFFFFF"/>
                </a:solidFill>
                <a:effectLst/>
              </a:rPr>
              <a:t>en</a:t>
            </a:r>
            <a:r>
              <a:rPr lang="en-US" sz="3800" b="1" i="0" u="none" strike="noStrike" dirty="0">
                <a:solidFill>
                  <a:srgbClr val="FFFFFF"/>
                </a:solidFill>
                <a:effectLst/>
              </a:rPr>
              <a:t> el </a:t>
            </a:r>
            <a:r>
              <a:rPr lang="en-US" sz="3800" b="1" i="0" u="none" strike="noStrike" dirty="0" err="1">
                <a:solidFill>
                  <a:srgbClr val="FFFFFF"/>
                </a:solidFill>
                <a:effectLst/>
              </a:rPr>
              <a:t>centro</a:t>
            </a:r>
            <a:r>
              <a:rPr lang="en-US" sz="3800" b="1" i="0" u="none" strike="noStrike" dirty="0">
                <a:solidFill>
                  <a:srgbClr val="FFFFFF"/>
                </a:solidFill>
                <a:effectLst/>
              </a:rPr>
              <a:t> de </a:t>
            </a:r>
            <a:r>
              <a:rPr lang="en-US" sz="3800" b="1" i="0" u="none" strike="noStrike" dirty="0" err="1">
                <a:solidFill>
                  <a:srgbClr val="FFFFFF"/>
                </a:solidFill>
                <a:effectLst/>
              </a:rPr>
              <a:t>tu</a:t>
            </a:r>
            <a:r>
              <a:rPr lang="en-US" sz="3800" b="1" i="0" u="none" strike="noStrike" dirty="0">
                <a:solidFill>
                  <a:srgbClr val="FFFFFF"/>
                </a:solidFill>
                <a:effectLst/>
              </a:rPr>
              <a:t> día</a:t>
            </a:r>
            <a:br>
              <a:rPr lang="en-US" sz="3800" b="1" i="0" u="none" strike="noStrike" dirty="0">
                <a:solidFill>
                  <a:srgbClr val="FFFFFF"/>
                </a:solidFill>
                <a:effectLst/>
              </a:rPr>
            </a:br>
            <a:endParaRPr lang="en-US" sz="3800" dirty="0">
              <a:solidFill>
                <a:srgbClr val="FFFFFF"/>
              </a:solidFill>
            </a:endParaRPr>
          </a:p>
        </p:txBody>
      </p:sp>
      <p:sp>
        <p:nvSpPr>
          <p:cNvPr id="66" name="CuadroTexto 65">
            <a:extLst>
              <a:ext uri="{FF2B5EF4-FFF2-40B4-BE49-F238E27FC236}">
                <a16:creationId xmlns:a16="http://schemas.microsoft.com/office/drawing/2014/main" id="{F8C0B0FC-A142-664A-B80D-A1932F6868DE}"/>
              </a:ext>
            </a:extLst>
          </p:cNvPr>
          <p:cNvSpPr txBox="1"/>
          <p:nvPr/>
        </p:nvSpPr>
        <p:spPr>
          <a:xfrm>
            <a:off x="8076840" y="2195841"/>
            <a:ext cx="4120643" cy="4524315"/>
          </a:xfrm>
          <a:prstGeom prst="rect">
            <a:avLst/>
          </a:prstGeom>
          <a:noFill/>
        </p:spPr>
        <p:txBody>
          <a:bodyPr wrap="square">
            <a:spAutoFit/>
          </a:bodyPr>
          <a:lstStyle/>
          <a:p>
            <a:r>
              <a:rPr lang="es-ES" dirty="0">
                <a:solidFill>
                  <a:schemeClr val="bg1"/>
                </a:solidFill>
                <a:latin typeface="+mj-lt"/>
              </a:rPr>
              <a:t>Cuando queremos a una persona queremos vernos, hacer cosas juntos, hablar y compartir lo que nos preocupa e ilusiona… en definitiva, estar juntos. Por esto te animamos a que te concretes un tiempo cada día para hablar con Jesús, para rezar.</a:t>
            </a:r>
          </a:p>
          <a:p>
            <a:endParaRPr lang="es-ES" dirty="0">
              <a:solidFill>
                <a:schemeClr val="bg1"/>
              </a:solidFill>
              <a:latin typeface="+mj-lt"/>
            </a:endParaRPr>
          </a:p>
          <a:p>
            <a:r>
              <a:rPr lang="es-ES" dirty="0">
                <a:solidFill>
                  <a:schemeClr val="bg1"/>
                </a:solidFill>
                <a:latin typeface="+mj-lt"/>
              </a:rPr>
              <a:t>Y por supuesto, participa de la Santa Misa siempre que puedas, no solo los domingos. </a:t>
            </a:r>
          </a:p>
          <a:p>
            <a:endParaRPr lang="es-ES" dirty="0">
              <a:solidFill>
                <a:schemeClr val="bg1"/>
              </a:solidFill>
              <a:latin typeface="+mj-lt"/>
            </a:endParaRPr>
          </a:p>
          <a:p>
            <a:r>
              <a:rPr lang="es-ES" dirty="0">
                <a:solidFill>
                  <a:schemeClr val="bg1"/>
                </a:solidFill>
                <a:latin typeface="+mj-lt"/>
              </a:rPr>
              <a:t>Y no esperes para confesarte ofender y caer en faltas graves. Descubre la ayuda de la Confesión frecuente. </a:t>
            </a:r>
            <a:endParaRPr lang="en-GB" dirty="0">
              <a:solidFill>
                <a:schemeClr val="bg1"/>
              </a:solidFill>
              <a:latin typeface="+mj-lt"/>
            </a:endParaRPr>
          </a:p>
        </p:txBody>
      </p:sp>
    </p:spTree>
    <p:extLst>
      <p:ext uri="{BB962C8B-B14F-4D97-AF65-F5344CB8AC3E}">
        <p14:creationId xmlns:p14="http://schemas.microsoft.com/office/powerpoint/2010/main" val="2593800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236" name="Group 4235">
            <a:extLst>
              <a:ext uri="{FF2B5EF4-FFF2-40B4-BE49-F238E27FC236}">
                <a16:creationId xmlns:a16="http://schemas.microsoft.com/office/drawing/2014/main" id="{71AFD227-869A-489C-A9B5-3F0498DF3C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6450" y="13394"/>
            <a:ext cx="494218" cy="6814823"/>
            <a:chOff x="11096450" y="13394"/>
            <a:chExt cx="494218" cy="6814823"/>
          </a:xfrm>
          <a:solidFill>
            <a:schemeClr val="bg2">
              <a:lumMod val="90000"/>
            </a:schemeClr>
          </a:solidFill>
        </p:grpSpPr>
        <p:sp>
          <p:nvSpPr>
            <p:cNvPr id="4237" name="Freeform 8">
              <a:extLst>
                <a:ext uri="{FF2B5EF4-FFF2-40B4-BE49-F238E27FC236}">
                  <a16:creationId xmlns:a16="http://schemas.microsoft.com/office/drawing/2014/main" id="{62704B34-199B-4964-9C78-3AB9735915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38" name="Freeform 10">
              <a:extLst>
                <a:ext uri="{FF2B5EF4-FFF2-40B4-BE49-F238E27FC236}">
                  <a16:creationId xmlns:a16="http://schemas.microsoft.com/office/drawing/2014/main" id="{8B1E8DB8-017D-454E-849F-EE5742849F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39" name="Freeform 15">
              <a:extLst>
                <a:ext uri="{FF2B5EF4-FFF2-40B4-BE49-F238E27FC236}">
                  <a16:creationId xmlns:a16="http://schemas.microsoft.com/office/drawing/2014/main" id="{16D80E5D-5099-41C4-A80A-1B1538C382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40" name="Freeform 18">
              <a:extLst>
                <a:ext uri="{FF2B5EF4-FFF2-40B4-BE49-F238E27FC236}">
                  <a16:creationId xmlns:a16="http://schemas.microsoft.com/office/drawing/2014/main" id="{947751E1-E2F4-467E-B547-3BD4BAB7F5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41" name="Freeform 19">
              <a:extLst>
                <a:ext uri="{FF2B5EF4-FFF2-40B4-BE49-F238E27FC236}">
                  <a16:creationId xmlns:a16="http://schemas.microsoft.com/office/drawing/2014/main" id="{55D8869B-B701-4268-9856-876345C8AE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42" name="Freeform 20">
              <a:extLst>
                <a:ext uri="{FF2B5EF4-FFF2-40B4-BE49-F238E27FC236}">
                  <a16:creationId xmlns:a16="http://schemas.microsoft.com/office/drawing/2014/main" id="{A25CA59C-849F-4CE4-A9B0-293F98DE2C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43" name="Freeform 22">
              <a:extLst>
                <a:ext uri="{FF2B5EF4-FFF2-40B4-BE49-F238E27FC236}">
                  <a16:creationId xmlns:a16="http://schemas.microsoft.com/office/drawing/2014/main" id="{FE000DB1-AAA1-4BFF-8F14-53624C2F9E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44" name="Freeform 23">
              <a:extLst>
                <a:ext uri="{FF2B5EF4-FFF2-40B4-BE49-F238E27FC236}">
                  <a16:creationId xmlns:a16="http://schemas.microsoft.com/office/drawing/2014/main" id="{5EEFBC14-7E5B-47B2-B5E3-E90991F891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45" name="Freeform 26">
              <a:extLst>
                <a:ext uri="{FF2B5EF4-FFF2-40B4-BE49-F238E27FC236}">
                  <a16:creationId xmlns:a16="http://schemas.microsoft.com/office/drawing/2014/main" id="{00AFF6E4-A34A-4FD3-8C57-BB96114822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46" name="Freeform 27">
              <a:extLst>
                <a:ext uri="{FF2B5EF4-FFF2-40B4-BE49-F238E27FC236}">
                  <a16:creationId xmlns:a16="http://schemas.microsoft.com/office/drawing/2014/main" id="{C63A8474-C075-4441-A0B3-52286EA500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47" name="Freeform 28">
              <a:extLst>
                <a:ext uri="{FF2B5EF4-FFF2-40B4-BE49-F238E27FC236}">
                  <a16:creationId xmlns:a16="http://schemas.microsoft.com/office/drawing/2014/main" id="{35DA4698-A2ED-4512-8887-F12D3F1437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48" name="Freeform 30">
              <a:extLst>
                <a:ext uri="{FF2B5EF4-FFF2-40B4-BE49-F238E27FC236}">
                  <a16:creationId xmlns:a16="http://schemas.microsoft.com/office/drawing/2014/main" id="{3358E118-D590-4E50-B21C-6CDAA1CCAF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49" name="Freeform 43">
              <a:extLst>
                <a:ext uri="{FF2B5EF4-FFF2-40B4-BE49-F238E27FC236}">
                  <a16:creationId xmlns:a16="http://schemas.microsoft.com/office/drawing/2014/main" id="{F1EE889E-60FF-423F-ADCB-6CBEE853A0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50" name="Freeform 51">
              <a:extLst>
                <a:ext uri="{FF2B5EF4-FFF2-40B4-BE49-F238E27FC236}">
                  <a16:creationId xmlns:a16="http://schemas.microsoft.com/office/drawing/2014/main" id="{A4AA0634-0A7C-4A35-8EB7-775200F129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51" name="Freeform 52">
              <a:extLst>
                <a:ext uri="{FF2B5EF4-FFF2-40B4-BE49-F238E27FC236}">
                  <a16:creationId xmlns:a16="http://schemas.microsoft.com/office/drawing/2014/main" id="{EBA21558-CAC3-445C-8882-5D4A0C6D2A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52" name="Freeform 53">
              <a:extLst>
                <a:ext uri="{FF2B5EF4-FFF2-40B4-BE49-F238E27FC236}">
                  <a16:creationId xmlns:a16="http://schemas.microsoft.com/office/drawing/2014/main" id="{2E9415F1-5D31-4C25-9E26-203EEF5008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53" name="Freeform 54">
              <a:extLst>
                <a:ext uri="{FF2B5EF4-FFF2-40B4-BE49-F238E27FC236}">
                  <a16:creationId xmlns:a16="http://schemas.microsoft.com/office/drawing/2014/main" id="{622FC1F6-879A-45BA-8752-08020C39CE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54" name="Freeform 55">
              <a:extLst>
                <a:ext uri="{FF2B5EF4-FFF2-40B4-BE49-F238E27FC236}">
                  <a16:creationId xmlns:a16="http://schemas.microsoft.com/office/drawing/2014/main" id="{BA09826C-58E2-48C5-9666-333326C2CA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55" name="Freeform 56">
              <a:extLst>
                <a:ext uri="{FF2B5EF4-FFF2-40B4-BE49-F238E27FC236}">
                  <a16:creationId xmlns:a16="http://schemas.microsoft.com/office/drawing/2014/main" id="{A6D3555F-4EA1-4EA7-9D08-2D75CE5192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56" name="Freeform 57">
              <a:extLst>
                <a:ext uri="{FF2B5EF4-FFF2-40B4-BE49-F238E27FC236}">
                  <a16:creationId xmlns:a16="http://schemas.microsoft.com/office/drawing/2014/main" id="{60FA20E8-EDAA-4310-B870-97807901AC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57" name="Freeform 59">
              <a:extLst>
                <a:ext uri="{FF2B5EF4-FFF2-40B4-BE49-F238E27FC236}">
                  <a16:creationId xmlns:a16="http://schemas.microsoft.com/office/drawing/2014/main" id="{F5552AA2-C2AB-4D59-B6EF-E8E5EE110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58" name="Freeform 60">
              <a:extLst>
                <a:ext uri="{FF2B5EF4-FFF2-40B4-BE49-F238E27FC236}">
                  <a16:creationId xmlns:a16="http://schemas.microsoft.com/office/drawing/2014/main" id="{0BA267D0-8F6B-4803-B948-70E29B4587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59" name="Freeform 61">
              <a:extLst>
                <a:ext uri="{FF2B5EF4-FFF2-40B4-BE49-F238E27FC236}">
                  <a16:creationId xmlns:a16="http://schemas.microsoft.com/office/drawing/2014/main" id="{86E372A3-B9F4-4FEE-8B96-D9AD879E21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60" name="Freeform 5">
              <a:extLst>
                <a:ext uri="{FF2B5EF4-FFF2-40B4-BE49-F238E27FC236}">
                  <a16:creationId xmlns:a16="http://schemas.microsoft.com/office/drawing/2014/main" id="{FF0C4564-5DA6-4224-A8B7-85CE1323DE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61" name="Freeform 6">
              <a:extLst>
                <a:ext uri="{FF2B5EF4-FFF2-40B4-BE49-F238E27FC236}">
                  <a16:creationId xmlns:a16="http://schemas.microsoft.com/office/drawing/2014/main" id="{19F31D0D-C43D-4BB0-A13C-9524B84117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62" name="Freeform 7">
              <a:extLst>
                <a:ext uri="{FF2B5EF4-FFF2-40B4-BE49-F238E27FC236}">
                  <a16:creationId xmlns:a16="http://schemas.microsoft.com/office/drawing/2014/main" id="{6B32FB03-B0FE-4731-BE41-C59AFB49FB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63" name="Freeform 8">
              <a:extLst>
                <a:ext uri="{FF2B5EF4-FFF2-40B4-BE49-F238E27FC236}">
                  <a16:creationId xmlns:a16="http://schemas.microsoft.com/office/drawing/2014/main" id="{BDD5B6F0-1E17-4DCD-AE5F-ED8C48892F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64" name="Freeform 9">
              <a:extLst>
                <a:ext uri="{FF2B5EF4-FFF2-40B4-BE49-F238E27FC236}">
                  <a16:creationId xmlns:a16="http://schemas.microsoft.com/office/drawing/2014/main" id="{0290BE17-E89B-4AF9-B3F6-AF4884D524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65" name="Freeform 11">
              <a:extLst>
                <a:ext uri="{FF2B5EF4-FFF2-40B4-BE49-F238E27FC236}">
                  <a16:creationId xmlns:a16="http://schemas.microsoft.com/office/drawing/2014/main" id="{85F63089-F77F-4F02-8417-AAC1847FBC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66" name="Freeform 12">
              <a:extLst>
                <a:ext uri="{FF2B5EF4-FFF2-40B4-BE49-F238E27FC236}">
                  <a16:creationId xmlns:a16="http://schemas.microsoft.com/office/drawing/2014/main" id="{7B01CD5E-570F-4CBF-9904-94F30D928C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67" name="Freeform 13">
              <a:extLst>
                <a:ext uri="{FF2B5EF4-FFF2-40B4-BE49-F238E27FC236}">
                  <a16:creationId xmlns:a16="http://schemas.microsoft.com/office/drawing/2014/main" id="{7EE6A672-2915-4B03-99A9-9364D5F152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68" name="Freeform 14">
              <a:extLst>
                <a:ext uri="{FF2B5EF4-FFF2-40B4-BE49-F238E27FC236}">
                  <a16:creationId xmlns:a16="http://schemas.microsoft.com/office/drawing/2014/main" id="{2136B643-14E1-443A-BC1C-06ADAE65C3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69" name="Freeform 16">
              <a:extLst>
                <a:ext uri="{FF2B5EF4-FFF2-40B4-BE49-F238E27FC236}">
                  <a16:creationId xmlns:a16="http://schemas.microsoft.com/office/drawing/2014/main" id="{867FA393-4F37-4E1A-870B-F96775FAB7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70" name="Freeform 17">
              <a:extLst>
                <a:ext uri="{FF2B5EF4-FFF2-40B4-BE49-F238E27FC236}">
                  <a16:creationId xmlns:a16="http://schemas.microsoft.com/office/drawing/2014/main" id="{E225A1BE-FAD2-4764-A7E4-A6DA07D057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71" name="Freeform 21">
              <a:extLst>
                <a:ext uri="{FF2B5EF4-FFF2-40B4-BE49-F238E27FC236}">
                  <a16:creationId xmlns:a16="http://schemas.microsoft.com/office/drawing/2014/main" id="{25D65388-C7E0-4C07-822A-03C5009C6D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72" name="Freeform 25">
              <a:extLst>
                <a:ext uri="{FF2B5EF4-FFF2-40B4-BE49-F238E27FC236}">
                  <a16:creationId xmlns:a16="http://schemas.microsoft.com/office/drawing/2014/main" id="{E1D79822-C494-449C-B439-F437DAD4F2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73" name="Freeform 29">
              <a:extLst>
                <a:ext uri="{FF2B5EF4-FFF2-40B4-BE49-F238E27FC236}">
                  <a16:creationId xmlns:a16="http://schemas.microsoft.com/office/drawing/2014/main" id="{CDB324E5-E8D9-40E3-BAB4-1F87E67E4F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74" name="Freeform 31">
              <a:extLst>
                <a:ext uri="{FF2B5EF4-FFF2-40B4-BE49-F238E27FC236}">
                  <a16:creationId xmlns:a16="http://schemas.microsoft.com/office/drawing/2014/main" id="{15404AB3-12EB-462E-85A2-AF4A7E91D7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75" name="Freeform 32">
              <a:extLst>
                <a:ext uri="{FF2B5EF4-FFF2-40B4-BE49-F238E27FC236}">
                  <a16:creationId xmlns:a16="http://schemas.microsoft.com/office/drawing/2014/main" id="{228021CB-53B3-4BCC-A14C-0B6951FC97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76" name="Freeform 33">
              <a:extLst>
                <a:ext uri="{FF2B5EF4-FFF2-40B4-BE49-F238E27FC236}">
                  <a16:creationId xmlns:a16="http://schemas.microsoft.com/office/drawing/2014/main" id="{B353D0BC-00A6-4EA4-9311-9FCB88CC20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77" name="Freeform 34">
              <a:extLst>
                <a:ext uri="{FF2B5EF4-FFF2-40B4-BE49-F238E27FC236}">
                  <a16:creationId xmlns:a16="http://schemas.microsoft.com/office/drawing/2014/main" id="{0E001FD3-6EDD-47A3-9916-826E1595DA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78" name="Freeform 35">
              <a:extLst>
                <a:ext uri="{FF2B5EF4-FFF2-40B4-BE49-F238E27FC236}">
                  <a16:creationId xmlns:a16="http://schemas.microsoft.com/office/drawing/2014/main" id="{FE214D5B-D151-4E09-A01E-BEAAF9C679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79" name="Freeform 36">
              <a:extLst>
                <a:ext uri="{FF2B5EF4-FFF2-40B4-BE49-F238E27FC236}">
                  <a16:creationId xmlns:a16="http://schemas.microsoft.com/office/drawing/2014/main" id="{3024EF13-0A45-49DD-B0F4-FA3A5169EF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80" name="Freeform 37">
              <a:extLst>
                <a:ext uri="{FF2B5EF4-FFF2-40B4-BE49-F238E27FC236}">
                  <a16:creationId xmlns:a16="http://schemas.microsoft.com/office/drawing/2014/main" id="{95E0BDAE-48A7-4752-A150-74DA4BAE5E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81" name="Freeform 38">
              <a:extLst>
                <a:ext uri="{FF2B5EF4-FFF2-40B4-BE49-F238E27FC236}">
                  <a16:creationId xmlns:a16="http://schemas.microsoft.com/office/drawing/2014/main" id="{DE128EDB-3179-4F47-8B37-BEDE3B82FF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82" name="Freeform 39">
              <a:extLst>
                <a:ext uri="{FF2B5EF4-FFF2-40B4-BE49-F238E27FC236}">
                  <a16:creationId xmlns:a16="http://schemas.microsoft.com/office/drawing/2014/main" id="{E09CDD49-7B7B-42C0-A09E-6CFB3CDFF6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83" name="Freeform 40">
              <a:extLst>
                <a:ext uri="{FF2B5EF4-FFF2-40B4-BE49-F238E27FC236}">
                  <a16:creationId xmlns:a16="http://schemas.microsoft.com/office/drawing/2014/main" id="{93C5D839-4CD5-4165-9091-7D9B92CDC1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84" name="Freeform 41">
              <a:extLst>
                <a:ext uri="{FF2B5EF4-FFF2-40B4-BE49-F238E27FC236}">
                  <a16:creationId xmlns:a16="http://schemas.microsoft.com/office/drawing/2014/main" id="{3C7F638A-BB6D-4B24-A7F9-03BF808745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85" name="Freeform 42">
              <a:extLst>
                <a:ext uri="{FF2B5EF4-FFF2-40B4-BE49-F238E27FC236}">
                  <a16:creationId xmlns:a16="http://schemas.microsoft.com/office/drawing/2014/main" id="{5B59DB64-329B-45EA-8A67-4213A886B5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86" name="Freeform 44">
              <a:extLst>
                <a:ext uri="{FF2B5EF4-FFF2-40B4-BE49-F238E27FC236}">
                  <a16:creationId xmlns:a16="http://schemas.microsoft.com/office/drawing/2014/main" id="{D8DAB003-6484-4D1D-85AE-93FA09BC5E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87" name="Freeform 45">
              <a:extLst>
                <a:ext uri="{FF2B5EF4-FFF2-40B4-BE49-F238E27FC236}">
                  <a16:creationId xmlns:a16="http://schemas.microsoft.com/office/drawing/2014/main" id="{D49280A1-ACA8-4CD6-9012-AF12660F07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88" name="Freeform 46">
              <a:extLst>
                <a:ext uri="{FF2B5EF4-FFF2-40B4-BE49-F238E27FC236}">
                  <a16:creationId xmlns:a16="http://schemas.microsoft.com/office/drawing/2014/main" id="{C03EAE8C-6089-40E5-9361-2E266A1EEB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89" name="Freeform 47">
              <a:extLst>
                <a:ext uri="{FF2B5EF4-FFF2-40B4-BE49-F238E27FC236}">
                  <a16:creationId xmlns:a16="http://schemas.microsoft.com/office/drawing/2014/main" id="{02E3A077-F087-4E14-A13E-4E9D4369B1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90" name="Freeform 48">
              <a:extLst>
                <a:ext uri="{FF2B5EF4-FFF2-40B4-BE49-F238E27FC236}">
                  <a16:creationId xmlns:a16="http://schemas.microsoft.com/office/drawing/2014/main" id="{7CE4FAAA-45E7-4C86-B59A-F284B79EFD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91" name="Freeform 49">
              <a:extLst>
                <a:ext uri="{FF2B5EF4-FFF2-40B4-BE49-F238E27FC236}">
                  <a16:creationId xmlns:a16="http://schemas.microsoft.com/office/drawing/2014/main" id="{E2689B62-CCA1-4EE5-B622-FBA516868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92" name="Freeform 8">
              <a:extLst>
                <a:ext uri="{FF2B5EF4-FFF2-40B4-BE49-F238E27FC236}">
                  <a16:creationId xmlns:a16="http://schemas.microsoft.com/office/drawing/2014/main" id="{113638EE-3BCF-4315-A329-3C6766A389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93" name="Freeform 106">
              <a:extLst>
                <a:ext uri="{FF2B5EF4-FFF2-40B4-BE49-F238E27FC236}">
                  <a16:creationId xmlns:a16="http://schemas.microsoft.com/office/drawing/2014/main" id="{4FB36B8F-335B-40F2-83BB-C2B2689DC2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useBgFill="1">
        <p:nvSpPr>
          <p:cNvPr id="4295" name="Rectangle 4294">
            <a:extLst>
              <a:ext uri="{FF2B5EF4-FFF2-40B4-BE49-F238E27FC236}">
                <a16:creationId xmlns:a16="http://schemas.microsoft.com/office/drawing/2014/main" id="{58789E63-C78D-4210-8A38-DD6FB3B6B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02" name="Picture 6" descr="kaizen nguy n jcLcWL8D7AQ unsplash 800x497 - 9 ideas para que este verano no sea un punto y aparte en tu relación con Dios">
            <a:extLst>
              <a:ext uri="{FF2B5EF4-FFF2-40B4-BE49-F238E27FC236}">
                <a16:creationId xmlns:a16="http://schemas.microsoft.com/office/drawing/2014/main" id="{D6A92385-9EC5-5441-B779-5BB9E1BB19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639"/>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4297" name="Rectangle 4296">
            <a:extLst>
              <a:ext uri="{FF2B5EF4-FFF2-40B4-BE49-F238E27FC236}">
                <a16:creationId xmlns:a16="http://schemas.microsoft.com/office/drawing/2014/main" id="{9DE10C47-AF4B-43D9-ACC0-A3FB23B119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202967" cy="3974353"/>
          </a:xfrm>
          <a:prstGeom prst="rect">
            <a:avLst/>
          </a:prstGeom>
          <a:gradFill>
            <a:gsLst>
              <a:gs pos="100000">
                <a:srgbClr val="000000">
                  <a:alpha val="0"/>
                </a:srgbClr>
              </a:gs>
              <a:gs pos="0">
                <a:schemeClr val="tx1"/>
              </a:gs>
              <a:gs pos="0">
                <a:srgbClr val="000000">
                  <a:alpha val="48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97F1B18-908D-214A-A31E-0D088E39094F}"/>
              </a:ext>
            </a:extLst>
          </p:cNvPr>
          <p:cNvSpPr>
            <a:spLocks noGrp="1"/>
          </p:cNvSpPr>
          <p:nvPr>
            <p:ph type="title"/>
          </p:nvPr>
        </p:nvSpPr>
        <p:spPr>
          <a:xfrm>
            <a:off x="2278038" y="5717502"/>
            <a:ext cx="7178723" cy="1757082"/>
          </a:xfrm>
        </p:spPr>
        <p:txBody>
          <a:bodyPr vert="horz" lIns="91440" tIns="45720" rIns="91440" bIns="45720" rtlCol="0" anchor="b">
            <a:normAutofit/>
          </a:bodyPr>
          <a:lstStyle/>
          <a:p>
            <a:pPr algn="ctr"/>
            <a:r>
              <a:rPr lang="en-US" sz="5400" b="1" i="0" u="none" strike="noStrike" dirty="0">
                <a:solidFill>
                  <a:srgbClr val="FFFFFF"/>
                </a:solidFill>
                <a:effectLst/>
              </a:rPr>
              <a:t>4. Date a los </a:t>
            </a:r>
            <a:r>
              <a:rPr lang="en-US" sz="5400" b="1" i="0" u="none" strike="noStrike" dirty="0" err="1">
                <a:solidFill>
                  <a:srgbClr val="FFFFFF"/>
                </a:solidFill>
                <a:effectLst/>
              </a:rPr>
              <a:t>demás</a:t>
            </a:r>
            <a:br>
              <a:rPr lang="en-US" sz="5400" b="1" i="0" u="none" strike="noStrike" dirty="0">
                <a:solidFill>
                  <a:srgbClr val="FFFFFF"/>
                </a:solidFill>
                <a:effectLst/>
              </a:rPr>
            </a:br>
            <a:endParaRPr lang="en-US" sz="5400" dirty="0">
              <a:solidFill>
                <a:srgbClr val="FFFFFF"/>
              </a:solidFill>
            </a:endParaRPr>
          </a:p>
        </p:txBody>
      </p:sp>
      <p:sp>
        <p:nvSpPr>
          <p:cNvPr id="193" name="CuadroTexto 192">
            <a:extLst>
              <a:ext uri="{FF2B5EF4-FFF2-40B4-BE49-F238E27FC236}">
                <a16:creationId xmlns:a16="http://schemas.microsoft.com/office/drawing/2014/main" id="{D87523FE-9229-214A-9CDD-C0D4635D0067}"/>
              </a:ext>
            </a:extLst>
          </p:cNvPr>
          <p:cNvSpPr txBox="1"/>
          <p:nvPr/>
        </p:nvSpPr>
        <p:spPr>
          <a:xfrm>
            <a:off x="432875" y="315334"/>
            <a:ext cx="11143105" cy="1692771"/>
          </a:xfrm>
          <a:prstGeom prst="rect">
            <a:avLst/>
          </a:prstGeom>
          <a:noFill/>
        </p:spPr>
        <p:txBody>
          <a:bodyPr wrap="square">
            <a:spAutoFit/>
          </a:bodyPr>
          <a:lstStyle/>
          <a:p>
            <a:pPr>
              <a:lnSpc>
                <a:spcPct val="140000"/>
              </a:lnSpc>
              <a:spcAft>
                <a:spcPts val="600"/>
              </a:spcAft>
              <a:buClr>
                <a:schemeClr val="bg2">
                  <a:lumMod val="75000"/>
                </a:schemeClr>
              </a:buClr>
            </a:pPr>
            <a:r>
              <a:rPr lang="en-US" dirty="0" err="1">
                <a:solidFill>
                  <a:schemeClr val="bg1"/>
                </a:solidFill>
                <a:latin typeface="+mj-lt"/>
              </a:rPr>
              <a:t>Quien</a:t>
            </a:r>
            <a:r>
              <a:rPr lang="en-US" dirty="0">
                <a:solidFill>
                  <a:schemeClr val="bg1"/>
                </a:solidFill>
                <a:latin typeface="+mj-lt"/>
              </a:rPr>
              <a:t> </a:t>
            </a:r>
            <a:r>
              <a:rPr lang="en-US" dirty="0" err="1">
                <a:solidFill>
                  <a:schemeClr val="bg1"/>
                </a:solidFill>
                <a:latin typeface="+mj-lt"/>
              </a:rPr>
              <a:t>tiene</a:t>
            </a:r>
            <a:r>
              <a:rPr lang="en-US" dirty="0">
                <a:solidFill>
                  <a:schemeClr val="bg1"/>
                </a:solidFill>
                <a:latin typeface="+mj-lt"/>
              </a:rPr>
              <a:t> un amigo </a:t>
            </a:r>
            <a:r>
              <a:rPr lang="en-US" dirty="0" err="1">
                <a:solidFill>
                  <a:schemeClr val="bg1"/>
                </a:solidFill>
                <a:latin typeface="+mj-lt"/>
              </a:rPr>
              <a:t>tiene</a:t>
            </a:r>
            <a:r>
              <a:rPr lang="en-US" dirty="0">
                <a:solidFill>
                  <a:schemeClr val="bg1"/>
                </a:solidFill>
                <a:latin typeface="+mj-lt"/>
              </a:rPr>
              <a:t> un </a:t>
            </a:r>
            <a:r>
              <a:rPr lang="en-US" dirty="0" err="1">
                <a:solidFill>
                  <a:schemeClr val="bg1"/>
                </a:solidFill>
                <a:latin typeface="+mj-lt"/>
              </a:rPr>
              <a:t>tesoro</a:t>
            </a:r>
            <a:r>
              <a:rPr lang="en-US" dirty="0">
                <a:solidFill>
                  <a:schemeClr val="bg1"/>
                </a:solidFill>
                <a:latin typeface="+mj-lt"/>
              </a:rPr>
              <a:t>, ¡</a:t>
            </a:r>
            <a:r>
              <a:rPr lang="en-US" dirty="0" err="1">
                <a:solidFill>
                  <a:schemeClr val="bg1"/>
                </a:solidFill>
                <a:latin typeface="+mj-lt"/>
              </a:rPr>
              <a:t>cuídalos</a:t>
            </a:r>
            <a:r>
              <a:rPr lang="en-US" dirty="0">
                <a:solidFill>
                  <a:schemeClr val="bg1"/>
                </a:solidFill>
                <a:latin typeface="+mj-lt"/>
              </a:rPr>
              <a:t>! El </a:t>
            </a:r>
            <a:r>
              <a:rPr lang="en-US" dirty="0" err="1">
                <a:solidFill>
                  <a:schemeClr val="bg1"/>
                </a:solidFill>
                <a:latin typeface="+mj-lt"/>
              </a:rPr>
              <a:t>verano</a:t>
            </a:r>
            <a:r>
              <a:rPr lang="en-US" dirty="0">
                <a:solidFill>
                  <a:schemeClr val="bg1"/>
                </a:solidFill>
                <a:latin typeface="+mj-lt"/>
              </a:rPr>
              <a:t> es un </a:t>
            </a:r>
            <a:r>
              <a:rPr lang="en-US" dirty="0" err="1">
                <a:solidFill>
                  <a:schemeClr val="bg1"/>
                </a:solidFill>
                <a:latin typeface="+mj-lt"/>
              </a:rPr>
              <a:t>momento</a:t>
            </a:r>
            <a:r>
              <a:rPr lang="en-US" dirty="0">
                <a:solidFill>
                  <a:schemeClr val="bg1"/>
                </a:solidFill>
                <a:latin typeface="+mj-lt"/>
              </a:rPr>
              <a:t> </a:t>
            </a:r>
            <a:r>
              <a:rPr lang="en-US" dirty="0" err="1">
                <a:solidFill>
                  <a:schemeClr val="bg1"/>
                </a:solidFill>
                <a:latin typeface="+mj-lt"/>
              </a:rPr>
              <a:t>fantástico</a:t>
            </a:r>
            <a:r>
              <a:rPr lang="en-US" dirty="0">
                <a:solidFill>
                  <a:schemeClr val="bg1"/>
                </a:solidFill>
                <a:latin typeface="+mj-lt"/>
              </a:rPr>
              <a:t> para </a:t>
            </a:r>
            <a:r>
              <a:rPr lang="en-US" dirty="0" err="1">
                <a:solidFill>
                  <a:schemeClr val="bg1"/>
                </a:solidFill>
                <a:latin typeface="+mj-lt"/>
              </a:rPr>
              <a:t>ello</a:t>
            </a:r>
            <a:r>
              <a:rPr lang="en-US" dirty="0">
                <a:solidFill>
                  <a:schemeClr val="bg1"/>
                </a:solidFill>
                <a:latin typeface="+mj-lt"/>
              </a:rPr>
              <a:t>, para </a:t>
            </a:r>
            <a:r>
              <a:rPr lang="en-US" dirty="0" err="1">
                <a:solidFill>
                  <a:schemeClr val="bg1"/>
                </a:solidFill>
                <a:latin typeface="+mj-lt"/>
              </a:rPr>
              <a:t>hacer</a:t>
            </a:r>
            <a:r>
              <a:rPr lang="en-US" dirty="0">
                <a:solidFill>
                  <a:schemeClr val="bg1"/>
                </a:solidFill>
                <a:latin typeface="+mj-lt"/>
              </a:rPr>
              <a:t> planes </a:t>
            </a:r>
            <a:r>
              <a:rPr lang="en-US" dirty="0" err="1">
                <a:solidFill>
                  <a:schemeClr val="bg1"/>
                </a:solidFill>
                <a:latin typeface="+mj-lt"/>
              </a:rPr>
              <a:t>juntos</a:t>
            </a:r>
            <a:r>
              <a:rPr lang="en-US" dirty="0">
                <a:solidFill>
                  <a:schemeClr val="bg1"/>
                </a:solidFill>
                <a:latin typeface="+mj-lt"/>
              </a:rPr>
              <a:t>, </a:t>
            </a:r>
            <a:r>
              <a:rPr lang="en-US" dirty="0" err="1">
                <a:solidFill>
                  <a:schemeClr val="bg1"/>
                </a:solidFill>
                <a:latin typeface="+mj-lt"/>
              </a:rPr>
              <a:t>descansar</a:t>
            </a:r>
            <a:r>
              <a:rPr lang="en-US" dirty="0">
                <a:solidFill>
                  <a:schemeClr val="bg1"/>
                </a:solidFill>
                <a:latin typeface="+mj-lt"/>
              </a:rPr>
              <a:t> con </a:t>
            </a:r>
            <a:r>
              <a:rPr lang="en-US" dirty="0" err="1">
                <a:solidFill>
                  <a:schemeClr val="bg1"/>
                </a:solidFill>
                <a:latin typeface="+mj-lt"/>
              </a:rPr>
              <a:t>ellos</a:t>
            </a:r>
            <a:r>
              <a:rPr lang="en-US" dirty="0">
                <a:solidFill>
                  <a:schemeClr val="bg1"/>
                </a:solidFill>
                <a:latin typeface="+mj-lt"/>
              </a:rPr>
              <a:t> y </a:t>
            </a:r>
            <a:r>
              <a:rPr lang="en-US" dirty="0" err="1">
                <a:solidFill>
                  <a:schemeClr val="bg1"/>
                </a:solidFill>
                <a:latin typeface="+mj-lt"/>
              </a:rPr>
              <a:t>compartir</a:t>
            </a:r>
            <a:r>
              <a:rPr lang="en-US" dirty="0">
                <a:solidFill>
                  <a:schemeClr val="bg1"/>
                </a:solidFill>
                <a:latin typeface="+mj-lt"/>
              </a:rPr>
              <a:t> </a:t>
            </a:r>
            <a:r>
              <a:rPr lang="en-US" dirty="0" err="1">
                <a:solidFill>
                  <a:schemeClr val="bg1"/>
                </a:solidFill>
                <a:latin typeface="+mj-lt"/>
              </a:rPr>
              <a:t>aficiones</a:t>
            </a:r>
            <a:r>
              <a:rPr lang="en-US" dirty="0">
                <a:solidFill>
                  <a:schemeClr val="bg1"/>
                </a:solidFill>
                <a:latin typeface="+mj-lt"/>
              </a:rPr>
              <a:t>.</a:t>
            </a:r>
          </a:p>
          <a:p>
            <a:pPr>
              <a:lnSpc>
                <a:spcPct val="140000"/>
              </a:lnSpc>
              <a:spcAft>
                <a:spcPts val="600"/>
              </a:spcAft>
              <a:buClr>
                <a:schemeClr val="bg2">
                  <a:lumMod val="75000"/>
                </a:schemeClr>
              </a:buClr>
            </a:pPr>
            <a:r>
              <a:rPr lang="en-US" dirty="0" err="1">
                <a:solidFill>
                  <a:schemeClr val="bg1"/>
                </a:solidFill>
                <a:latin typeface="+mj-lt"/>
              </a:rPr>
              <a:t>Aprovecha</a:t>
            </a:r>
            <a:r>
              <a:rPr lang="en-US" dirty="0">
                <a:solidFill>
                  <a:schemeClr val="bg1"/>
                </a:solidFill>
                <a:latin typeface="+mj-lt"/>
              </a:rPr>
              <a:t> para </a:t>
            </a:r>
            <a:r>
              <a:rPr lang="en-US" dirty="0" err="1">
                <a:solidFill>
                  <a:schemeClr val="bg1"/>
                </a:solidFill>
                <a:latin typeface="+mj-lt"/>
              </a:rPr>
              <a:t>estar</a:t>
            </a:r>
            <a:r>
              <a:rPr lang="en-US" dirty="0">
                <a:solidFill>
                  <a:schemeClr val="bg1"/>
                </a:solidFill>
                <a:latin typeface="+mj-lt"/>
              </a:rPr>
              <a:t> </a:t>
            </a:r>
            <a:r>
              <a:rPr lang="en-US" dirty="0" err="1">
                <a:solidFill>
                  <a:schemeClr val="bg1"/>
                </a:solidFill>
                <a:latin typeface="+mj-lt"/>
              </a:rPr>
              <a:t>pendiente</a:t>
            </a:r>
            <a:r>
              <a:rPr lang="en-US" dirty="0">
                <a:solidFill>
                  <a:schemeClr val="bg1"/>
                </a:solidFill>
                <a:latin typeface="+mj-lt"/>
              </a:rPr>
              <a:t> de los que </a:t>
            </a:r>
            <a:r>
              <a:rPr lang="en-US" dirty="0" err="1">
                <a:solidFill>
                  <a:schemeClr val="bg1"/>
                </a:solidFill>
                <a:latin typeface="+mj-lt"/>
              </a:rPr>
              <a:t>han</a:t>
            </a:r>
            <a:r>
              <a:rPr lang="en-US" dirty="0">
                <a:solidFill>
                  <a:schemeClr val="bg1"/>
                </a:solidFill>
                <a:latin typeface="+mj-lt"/>
              </a:rPr>
              <a:t> </a:t>
            </a:r>
            <a:r>
              <a:rPr lang="en-US" dirty="0" err="1">
                <a:solidFill>
                  <a:schemeClr val="bg1"/>
                </a:solidFill>
                <a:latin typeface="+mj-lt"/>
              </a:rPr>
              <a:t>tenido</a:t>
            </a:r>
            <a:r>
              <a:rPr lang="en-US" dirty="0">
                <a:solidFill>
                  <a:schemeClr val="bg1"/>
                </a:solidFill>
                <a:latin typeface="+mj-lt"/>
              </a:rPr>
              <a:t> un </a:t>
            </a:r>
            <a:r>
              <a:rPr lang="en-US" dirty="0" err="1">
                <a:solidFill>
                  <a:schemeClr val="bg1"/>
                </a:solidFill>
                <a:latin typeface="+mj-lt"/>
              </a:rPr>
              <a:t>año</a:t>
            </a:r>
            <a:r>
              <a:rPr lang="en-US" dirty="0">
                <a:solidFill>
                  <a:schemeClr val="bg1"/>
                </a:solidFill>
                <a:latin typeface="+mj-lt"/>
              </a:rPr>
              <a:t> </a:t>
            </a:r>
            <a:r>
              <a:rPr lang="en-US" dirty="0" err="1">
                <a:solidFill>
                  <a:schemeClr val="bg1"/>
                </a:solidFill>
                <a:latin typeface="+mj-lt"/>
              </a:rPr>
              <a:t>difícil</a:t>
            </a:r>
            <a:r>
              <a:rPr lang="en-US" dirty="0">
                <a:solidFill>
                  <a:schemeClr val="bg1"/>
                </a:solidFill>
                <a:latin typeface="+mj-lt"/>
              </a:rPr>
              <a:t>, </a:t>
            </a:r>
            <a:r>
              <a:rPr lang="en-US" dirty="0" err="1">
                <a:solidFill>
                  <a:schemeClr val="bg1"/>
                </a:solidFill>
                <a:latin typeface="+mj-lt"/>
              </a:rPr>
              <a:t>están</a:t>
            </a:r>
            <a:r>
              <a:rPr lang="en-US" dirty="0">
                <a:solidFill>
                  <a:schemeClr val="bg1"/>
                </a:solidFill>
                <a:latin typeface="+mj-lt"/>
              </a:rPr>
              <a:t> </a:t>
            </a:r>
            <a:r>
              <a:rPr lang="en-US" dirty="0" err="1">
                <a:solidFill>
                  <a:schemeClr val="bg1"/>
                </a:solidFill>
                <a:latin typeface="+mj-lt"/>
              </a:rPr>
              <a:t>más</a:t>
            </a:r>
            <a:r>
              <a:rPr lang="en-US" dirty="0">
                <a:solidFill>
                  <a:schemeClr val="bg1"/>
                </a:solidFill>
                <a:latin typeface="+mj-lt"/>
              </a:rPr>
              <a:t> </a:t>
            </a:r>
            <a:r>
              <a:rPr lang="en-US" dirty="0" err="1">
                <a:solidFill>
                  <a:schemeClr val="bg1"/>
                </a:solidFill>
                <a:latin typeface="+mj-lt"/>
              </a:rPr>
              <a:t>cansados</a:t>
            </a:r>
            <a:r>
              <a:rPr lang="en-US" dirty="0">
                <a:solidFill>
                  <a:schemeClr val="bg1"/>
                </a:solidFill>
                <a:latin typeface="+mj-lt"/>
              </a:rPr>
              <a:t> o </a:t>
            </a:r>
            <a:r>
              <a:rPr lang="en-US" dirty="0" err="1">
                <a:solidFill>
                  <a:schemeClr val="bg1"/>
                </a:solidFill>
                <a:latin typeface="+mj-lt"/>
              </a:rPr>
              <a:t>tienen</a:t>
            </a:r>
            <a:r>
              <a:rPr lang="en-US" dirty="0">
                <a:solidFill>
                  <a:schemeClr val="bg1"/>
                </a:solidFill>
                <a:latin typeface="+mj-lt"/>
              </a:rPr>
              <a:t> </a:t>
            </a:r>
            <a:r>
              <a:rPr lang="en-US" dirty="0" err="1">
                <a:solidFill>
                  <a:schemeClr val="bg1"/>
                </a:solidFill>
                <a:latin typeface="+mj-lt"/>
              </a:rPr>
              <a:t>alguna</a:t>
            </a:r>
            <a:r>
              <a:rPr lang="en-US" dirty="0">
                <a:solidFill>
                  <a:schemeClr val="bg1"/>
                </a:solidFill>
                <a:latin typeface="+mj-lt"/>
              </a:rPr>
              <a:t> </a:t>
            </a:r>
            <a:r>
              <a:rPr lang="en-US" dirty="0" err="1">
                <a:solidFill>
                  <a:schemeClr val="bg1"/>
                </a:solidFill>
                <a:latin typeface="+mj-lt"/>
              </a:rPr>
              <a:t>preocupación</a:t>
            </a:r>
            <a:r>
              <a:rPr lang="en-US" dirty="0">
                <a:solidFill>
                  <a:schemeClr val="bg1"/>
                </a:solidFill>
                <a:latin typeface="+mj-lt"/>
              </a:rPr>
              <a:t>. </a:t>
            </a:r>
          </a:p>
        </p:txBody>
      </p:sp>
    </p:spTree>
    <p:extLst>
      <p:ext uri="{BB962C8B-B14F-4D97-AF65-F5344CB8AC3E}">
        <p14:creationId xmlns:p14="http://schemas.microsoft.com/office/powerpoint/2010/main" val="2702940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27" name="Group 5126">
            <a:extLst>
              <a:ext uri="{FF2B5EF4-FFF2-40B4-BE49-F238E27FC236}">
                <a16:creationId xmlns:a16="http://schemas.microsoft.com/office/drawing/2014/main" id="{71AFD227-869A-489C-A9B5-3F0498DF3C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6450" y="13394"/>
            <a:ext cx="494218" cy="6814823"/>
            <a:chOff x="11096450" y="13394"/>
            <a:chExt cx="494218" cy="6814823"/>
          </a:xfrm>
          <a:solidFill>
            <a:schemeClr val="bg2">
              <a:lumMod val="90000"/>
            </a:schemeClr>
          </a:solidFill>
        </p:grpSpPr>
        <p:sp>
          <p:nvSpPr>
            <p:cNvPr id="5128" name="Freeform 8">
              <a:extLst>
                <a:ext uri="{FF2B5EF4-FFF2-40B4-BE49-F238E27FC236}">
                  <a16:creationId xmlns:a16="http://schemas.microsoft.com/office/drawing/2014/main" id="{62704B34-199B-4964-9C78-3AB9735915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29" name="Freeform 10">
              <a:extLst>
                <a:ext uri="{FF2B5EF4-FFF2-40B4-BE49-F238E27FC236}">
                  <a16:creationId xmlns:a16="http://schemas.microsoft.com/office/drawing/2014/main" id="{8B1E8DB8-017D-454E-849F-EE5742849F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30" name="Freeform 15">
              <a:extLst>
                <a:ext uri="{FF2B5EF4-FFF2-40B4-BE49-F238E27FC236}">
                  <a16:creationId xmlns:a16="http://schemas.microsoft.com/office/drawing/2014/main" id="{16D80E5D-5099-41C4-A80A-1B1538C382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31" name="Freeform 18">
              <a:extLst>
                <a:ext uri="{FF2B5EF4-FFF2-40B4-BE49-F238E27FC236}">
                  <a16:creationId xmlns:a16="http://schemas.microsoft.com/office/drawing/2014/main" id="{947751E1-E2F4-467E-B547-3BD4BAB7F5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32" name="Freeform 19">
              <a:extLst>
                <a:ext uri="{FF2B5EF4-FFF2-40B4-BE49-F238E27FC236}">
                  <a16:creationId xmlns:a16="http://schemas.microsoft.com/office/drawing/2014/main" id="{55D8869B-B701-4268-9856-876345C8AE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33" name="Freeform 20">
              <a:extLst>
                <a:ext uri="{FF2B5EF4-FFF2-40B4-BE49-F238E27FC236}">
                  <a16:creationId xmlns:a16="http://schemas.microsoft.com/office/drawing/2014/main" id="{A25CA59C-849F-4CE4-A9B0-293F98DE2C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34" name="Freeform 22">
              <a:extLst>
                <a:ext uri="{FF2B5EF4-FFF2-40B4-BE49-F238E27FC236}">
                  <a16:creationId xmlns:a16="http://schemas.microsoft.com/office/drawing/2014/main" id="{FE000DB1-AAA1-4BFF-8F14-53624C2F9E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35" name="Freeform 23">
              <a:extLst>
                <a:ext uri="{FF2B5EF4-FFF2-40B4-BE49-F238E27FC236}">
                  <a16:creationId xmlns:a16="http://schemas.microsoft.com/office/drawing/2014/main" id="{5EEFBC14-7E5B-47B2-B5E3-E90991F891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36" name="Freeform 26">
              <a:extLst>
                <a:ext uri="{FF2B5EF4-FFF2-40B4-BE49-F238E27FC236}">
                  <a16:creationId xmlns:a16="http://schemas.microsoft.com/office/drawing/2014/main" id="{00AFF6E4-A34A-4FD3-8C57-BB96114822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37" name="Freeform 27">
              <a:extLst>
                <a:ext uri="{FF2B5EF4-FFF2-40B4-BE49-F238E27FC236}">
                  <a16:creationId xmlns:a16="http://schemas.microsoft.com/office/drawing/2014/main" id="{C63A8474-C075-4441-A0B3-52286EA500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38" name="Freeform 28">
              <a:extLst>
                <a:ext uri="{FF2B5EF4-FFF2-40B4-BE49-F238E27FC236}">
                  <a16:creationId xmlns:a16="http://schemas.microsoft.com/office/drawing/2014/main" id="{35DA4698-A2ED-4512-8887-F12D3F1437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39" name="Freeform 30">
              <a:extLst>
                <a:ext uri="{FF2B5EF4-FFF2-40B4-BE49-F238E27FC236}">
                  <a16:creationId xmlns:a16="http://schemas.microsoft.com/office/drawing/2014/main" id="{3358E118-D590-4E50-B21C-6CDAA1CCAF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40" name="Freeform 43">
              <a:extLst>
                <a:ext uri="{FF2B5EF4-FFF2-40B4-BE49-F238E27FC236}">
                  <a16:creationId xmlns:a16="http://schemas.microsoft.com/office/drawing/2014/main" id="{F1EE889E-60FF-423F-ADCB-6CBEE853A0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41" name="Freeform 51">
              <a:extLst>
                <a:ext uri="{FF2B5EF4-FFF2-40B4-BE49-F238E27FC236}">
                  <a16:creationId xmlns:a16="http://schemas.microsoft.com/office/drawing/2014/main" id="{A4AA0634-0A7C-4A35-8EB7-775200F129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42" name="Freeform 52">
              <a:extLst>
                <a:ext uri="{FF2B5EF4-FFF2-40B4-BE49-F238E27FC236}">
                  <a16:creationId xmlns:a16="http://schemas.microsoft.com/office/drawing/2014/main" id="{EBA21558-CAC3-445C-8882-5D4A0C6D2A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43" name="Freeform 53">
              <a:extLst>
                <a:ext uri="{FF2B5EF4-FFF2-40B4-BE49-F238E27FC236}">
                  <a16:creationId xmlns:a16="http://schemas.microsoft.com/office/drawing/2014/main" id="{2E9415F1-5D31-4C25-9E26-203EEF5008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44" name="Freeform 54">
              <a:extLst>
                <a:ext uri="{FF2B5EF4-FFF2-40B4-BE49-F238E27FC236}">
                  <a16:creationId xmlns:a16="http://schemas.microsoft.com/office/drawing/2014/main" id="{622FC1F6-879A-45BA-8752-08020C39CE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45" name="Freeform 55">
              <a:extLst>
                <a:ext uri="{FF2B5EF4-FFF2-40B4-BE49-F238E27FC236}">
                  <a16:creationId xmlns:a16="http://schemas.microsoft.com/office/drawing/2014/main" id="{BA09826C-58E2-48C5-9666-333326C2CA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46" name="Freeform 56">
              <a:extLst>
                <a:ext uri="{FF2B5EF4-FFF2-40B4-BE49-F238E27FC236}">
                  <a16:creationId xmlns:a16="http://schemas.microsoft.com/office/drawing/2014/main" id="{A6D3555F-4EA1-4EA7-9D08-2D75CE5192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47" name="Freeform 57">
              <a:extLst>
                <a:ext uri="{FF2B5EF4-FFF2-40B4-BE49-F238E27FC236}">
                  <a16:creationId xmlns:a16="http://schemas.microsoft.com/office/drawing/2014/main" id="{60FA20E8-EDAA-4310-B870-97807901AC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48" name="Freeform 59">
              <a:extLst>
                <a:ext uri="{FF2B5EF4-FFF2-40B4-BE49-F238E27FC236}">
                  <a16:creationId xmlns:a16="http://schemas.microsoft.com/office/drawing/2014/main" id="{F5552AA2-C2AB-4D59-B6EF-E8E5EE110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49" name="Freeform 60">
              <a:extLst>
                <a:ext uri="{FF2B5EF4-FFF2-40B4-BE49-F238E27FC236}">
                  <a16:creationId xmlns:a16="http://schemas.microsoft.com/office/drawing/2014/main" id="{0BA267D0-8F6B-4803-B948-70E29B4587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50" name="Freeform 61">
              <a:extLst>
                <a:ext uri="{FF2B5EF4-FFF2-40B4-BE49-F238E27FC236}">
                  <a16:creationId xmlns:a16="http://schemas.microsoft.com/office/drawing/2014/main" id="{86E372A3-B9F4-4FEE-8B96-D9AD879E21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51" name="Freeform 5">
              <a:extLst>
                <a:ext uri="{FF2B5EF4-FFF2-40B4-BE49-F238E27FC236}">
                  <a16:creationId xmlns:a16="http://schemas.microsoft.com/office/drawing/2014/main" id="{FF0C4564-5DA6-4224-A8B7-85CE1323DE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52" name="Freeform 6">
              <a:extLst>
                <a:ext uri="{FF2B5EF4-FFF2-40B4-BE49-F238E27FC236}">
                  <a16:creationId xmlns:a16="http://schemas.microsoft.com/office/drawing/2014/main" id="{19F31D0D-C43D-4BB0-A13C-9524B84117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53" name="Freeform 7">
              <a:extLst>
                <a:ext uri="{FF2B5EF4-FFF2-40B4-BE49-F238E27FC236}">
                  <a16:creationId xmlns:a16="http://schemas.microsoft.com/office/drawing/2014/main" id="{6B32FB03-B0FE-4731-BE41-C59AFB49FB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54" name="Freeform 8">
              <a:extLst>
                <a:ext uri="{FF2B5EF4-FFF2-40B4-BE49-F238E27FC236}">
                  <a16:creationId xmlns:a16="http://schemas.microsoft.com/office/drawing/2014/main" id="{BDD5B6F0-1E17-4DCD-AE5F-ED8C48892F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55" name="Freeform 9">
              <a:extLst>
                <a:ext uri="{FF2B5EF4-FFF2-40B4-BE49-F238E27FC236}">
                  <a16:creationId xmlns:a16="http://schemas.microsoft.com/office/drawing/2014/main" id="{0290BE17-E89B-4AF9-B3F6-AF4884D524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56" name="Freeform 11">
              <a:extLst>
                <a:ext uri="{FF2B5EF4-FFF2-40B4-BE49-F238E27FC236}">
                  <a16:creationId xmlns:a16="http://schemas.microsoft.com/office/drawing/2014/main" id="{85F63089-F77F-4F02-8417-AAC1847FBC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57" name="Freeform 12">
              <a:extLst>
                <a:ext uri="{FF2B5EF4-FFF2-40B4-BE49-F238E27FC236}">
                  <a16:creationId xmlns:a16="http://schemas.microsoft.com/office/drawing/2014/main" id="{7B01CD5E-570F-4CBF-9904-94F30D928C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58" name="Freeform 13">
              <a:extLst>
                <a:ext uri="{FF2B5EF4-FFF2-40B4-BE49-F238E27FC236}">
                  <a16:creationId xmlns:a16="http://schemas.microsoft.com/office/drawing/2014/main" id="{7EE6A672-2915-4B03-99A9-9364D5F152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59" name="Freeform 14">
              <a:extLst>
                <a:ext uri="{FF2B5EF4-FFF2-40B4-BE49-F238E27FC236}">
                  <a16:creationId xmlns:a16="http://schemas.microsoft.com/office/drawing/2014/main" id="{2136B643-14E1-443A-BC1C-06ADAE65C3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60" name="Freeform 16">
              <a:extLst>
                <a:ext uri="{FF2B5EF4-FFF2-40B4-BE49-F238E27FC236}">
                  <a16:creationId xmlns:a16="http://schemas.microsoft.com/office/drawing/2014/main" id="{867FA393-4F37-4E1A-870B-F96775FAB7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61" name="Freeform 17">
              <a:extLst>
                <a:ext uri="{FF2B5EF4-FFF2-40B4-BE49-F238E27FC236}">
                  <a16:creationId xmlns:a16="http://schemas.microsoft.com/office/drawing/2014/main" id="{E225A1BE-FAD2-4764-A7E4-A6DA07D057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62" name="Freeform 21">
              <a:extLst>
                <a:ext uri="{FF2B5EF4-FFF2-40B4-BE49-F238E27FC236}">
                  <a16:creationId xmlns:a16="http://schemas.microsoft.com/office/drawing/2014/main" id="{25D65388-C7E0-4C07-822A-03C5009C6D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63" name="Freeform 25">
              <a:extLst>
                <a:ext uri="{FF2B5EF4-FFF2-40B4-BE49-F238E27FC236}">
                  <a16:creationId xmlns:a16="http://schemas.microsoft.com/office/drawing/2014/main" id="{E1D79822-C494-449C-B439-F437DAD4F2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64" name="Freeform 29">
              <a:extLst>
                <a:ext uri="{FF2B5EF4-FFF2-40B4-BE49-F238E27FC236}">
                  <a16:creationId xmlns:a16="http://schemas.microsoft.com/office/drawing/2014/main" id="{CDB324E5-E8D9-40E3-BAB4-1F87E67E4F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65" name="Freeform 31">
              <a:extLst>
                <a:ext uri="{FF2B5EF4-FFF2-40B4-BE49-F238E27FC236}">
                  <a16:creationId xmlns:a16="http://schemas.microsoft.com/office/drawing/2014/main" id="{15404AB3-12EB-462E-85A2-AF4A7E91D7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66" name="Freeform 32">
              <a:extLst>
                <a:ext uri="{FF2B5EF4-FFF2-40B4-BE49-F238E27FC236}">
                  <a16:creationId xmlns:a16="http://schemas.microsoft.com/office/drawing/2014/main" id="{228021CB-53B3-4BCC-A14C-0B6951FC97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67" name="Freeform 33">
              <a:extLst>
                <a:ext uri="{FF2B5EF4-FFF2-40B4-BE49-F238E27FC236}">
                  <a16:creationId xmlns:a16="http://schemas.microsoft.com/office/drawing/2014/main" id="{B353D0BC-00A6-4EA4-9311-9FCB88CC20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68" name="Freeform 34">
              <a:extLst>
                <a:ext uri="{FF2B5EF4-FFF2-40B4-BE49-F238E27FC236}">
                  <a16:creationId xmlns:a16="http://schemas.microsoft.com/office/drawing/2014/main" id="{0E001FD3-6EDD-47A3-9916-826E1595DA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69" name="Freeform 35">
              <a:extLst>
                <a:ext uri="{FF2B5EF4-FFF2-40B4-BE49-F238E27FC236}">
                  <a16:creationId xmlns:a16="http://schemas.microsoft.com/office/drawing/2014/main" id="{FE214D5B-D151-4E09-A01E-BEAAF9C679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70" name="Freeform 36">
              <a:extLst>
                <a:ext uri="{FF2B5EF4-FFF2-40B4-BE49-F238E27FC236}">
                  <a16:creationId xmlns:a16="http://schemas.microsoft.com/office/drawing/2014/main" id="{3024EF13-0A45-49DD-B0F4-FA3A5169EF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71" name="Freeform 37">
              <a:extLst>
                <a:ext uri="{FF2B5EF4-FFF2-40B4-BE49-F238E27FC236}">
                  <a16:creationId xmlns:a16="http://schemas.microsoft.com/office/drawing/2014/main" id="{95E0BDAE-48A7-4752-A150-74DA4BAE5E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72" name="Freeform 38">
              <a:extLst>
                <a:ext uri="{FF2B5EF4-FFF2-40B4-BE49-F238E27FC236}">
                  <a16:creationId xmlns:a16="http://schemas.microsoft.com/office/drawing/2014/main" id="{DE128EDB-3179-4F47-8B37-BEDE3B82FF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73" name="Freeform 39">
              <a:extLst>
                <a:ext uri="{FF2B5EF4-FFF2-40B4-BE49-F238E27FC236}">
                  <a16:creationId xmlns:a16="http://schemas.microsoft.com/office/drawing/2014/main" id="{E09CDD49-7B7B-42C0-A09E-6CFB3CDFF6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74" name="Freeform 40">
              <a:extLst>
                <a:ext uri="{FF2B5EF4-FFF2-40B4-BE49-F238E27FC236}">
                  <a16:creationId xmlns:a16="http://schemas.microsoft.com/office/drawing/2014/main" id="{93C5D839-4CD5-4165-9091-7D9B92CDC1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75" name="Freeform 41">
              <a:extLst>
                <a:ext uri="{FF2B5EF4-FFF2-40B4-BE49-F238E27FC236}">
                  <a16:creationId xmlns:a16="http://schemas.microsoft.com/office/drawing/2014/main" id="{3C7F638A-BB6D-4B24-A7F9-03BF808745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76" name="Freeform 42">
              <a:extLst>
                <a:ext uri="{FF2B5EF4-FFF2-40B4-BE49-F238E27FC236}">
                  <a16:creationId xmlns:a16="http://schemas.microsoft.com/office/drawing/2014/main" id="{5B59DB64-329B-45EA-8A67-4213A886B5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77" name="Freeform 44">
              <a:extLst>
                <a:ext uri="{FF2B5EF4-FFF2-40B4-BE49-F238E27FC236}">
                  <a16:creationId xmlns:a16="http://schemas.microsoft.com/office/drawing/2014/main" id="{D8DAB003-6484-4D1D-85AE-93FA09BC5E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78" name="Freeform 45">
              <a:extLst>
                <a:ext uri="{FF2B5EF4-FFF2-40B4-BE49-F238E27FC236}">
                  <a16:creationId xmlns:a16="http://schemas.microsoft.com/office/drawing/2014/main" id="{D49280A1-ACA8-4CD6-9012-AF12660F07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79" name="Freeform 46">
              <a:extLst>
                <a:ext uri="{FF2B5EF4-FFF2-40B4-BE49-F238E27FC236}">
                  <a16:creationId xmlns:a16="http://schemas.microsoft.com/office/drawing/2014/main" id="{C03EAE8C-6089-40E5-9361-2E266A1EEB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80" name="Freeform 47">
              <a:extLst>
                <a:ext uri="{FF2B5EF4-FFF2-40B4-BE49-F238E27FC236}">
                  <a16:creationId xmlns:a16="http://schemas.microsoft.com/office/drawing/2014/main" id="{02E3A077-F087-4E14-A13E-4E9D4369B1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81" name="Freeform 48">
              <a:extLst>
                <a:ext uri="{FF2B5EF4-FFF2-40B4-BE49-F238E27FC236}">
                  <a16:creationId xmlns:a16="http://schemas.microsoft.com/office/drawing/2014/main" id="{7CE4FAAA-45E7-4C86-B59A-F284B79EFD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82" name="Freeform 49">
              <a:extLst>
                <a:ext uri="{FF2B5EF4-FFF2-40B4-BE49-F238E27FC236}">
                  <a16:creationId xmlns:a16="http://schemas.microsoft.com/office/drawing/2014/main" id="{E2689B62-CCA1-4EE5-B622-FBA516868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83" name="Freeform 8">
              <a:extLst>
                <a:ext uri="{FF2B5EF4-FFF2-40B4-BE49-F238E27FC236}">
                  <a16:creationId xmlns:a16="http://schemas.microsoft.com/office/drawing/2014/main" id="{113638EE-3BCF-4315-A329-3C6766A389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84" name="Freeform 106">
              <a:extLst>
                <a:ext uri="{FF2B5EF4-FFF2-40B4-BE49-F238E27FC236}">
                  <a16:creationId xmlns:a16="http://schemas.microsoft.com/office/drawing/2014/main" id="{4FB36B8F-335B-40F2-83BB-C2B2689DC2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useBgFill="1">
        <p:nvSpPr>
          <p:cNvPr id="5186" name="Rectangle 5185">
            <a:extLst>
              <a:ext uri="{FF2B5EF4-FFF2-40B4-BE49-F238E27FC236}">
                <a16:creationId xmlns:a16="http://schemas.microsoft.com/office/drawing/2014/main" id="{58789E63-C78D-4210-8A38-DD6FB3B6B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libros verano 9 ideas para rezar este verano que no sea un punto y final 800x533 - 9 ideas para que este verano no sea un punto y aparte en tu relación con Dios">
            <a:extLst>
              <a:ext uri="{FF2B5EF4-FFF2-40B4-BE49-F238E27FC236}">
                <a16:creationId xmlns:a16="http://schemas.microsoft.com/office/drawing/2014/main" id="{951C63EC-8313-5043-A1CE-44D593F4E2CF}"/>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926" b="14805"/>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5188" name="Rectangle 5187">
            <a:extLst>
              <a:ext uri="{FF2B5EF4-FFF2-40B4-BE49-F238E27FC236}">
                <a16:creationId xmlns:a16="http://schemas.microsoft.com/office/drawing/2014/main" id="{9DE10C47-AF4B-43D9-ACC0-A3FB23B119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202967" cy="3974353"/>
          </a:xfrm>
          <a:prstGeom prst="rect">
            <a:avLst/>
          </a:prstGeom>
          <a:gradFill>
            <a:gsLst>
              <a:gs pos="100000">
                <a:srgbClr val="000000">
                  <a:alpha val="0"/>
                </a:srgbClr>
              </a:gs>
              <a:gs pos="0">
                <a:schemeClr val="tx1"/>
              </a:gs>
              <a:gs pos="0">
                <a:srgbClr val="000000">
                  <a:alpha val="48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24A67A79-9578-3240-9DDC-63D043DE2FB6}"/>
              </a:ext>
            </a:extLst>
          </p:cNvPr>
          <p:cNvSpPr>
            <a:spLocks noGrp="1"/>
          </p:cNvSpPr>
          <p:nvPr>
            <p:ph type="title"/>
          </p:nvPr>
        </p:nvSpPr>
        <p:spPr>
          <a:xfrm>
            <a:off x="748695" y="339219"/>
            <a:ext cx="7178723" cy="1757082"/>
          </a:xfrm>
        </p:spPr>
        <p:txBody>
          <a:bodyPr vert="horz" lIns="91440" tIns="45720" rIns="91440" bIns="45720" rtlCol="0" anchor="b">
            <a:normAutofit/>
          </a:bodyPr>
          <a:lstStyle/>
          <a:p>
            <a:pPr algn="ctr">
              <a:lnSpc>
                <a:spcPct val="90000"/>
              </a:lnSpc>
            </a:pPr>
            <a:r>
              <a:rPr lang="en-US" sz="3800" b="1" dirty="0">
                <a:solidFill>
                  <a:srgbClr val="FFFFFF"/>
                </a:solidFill>
              </a:rPr>
              <a:t>5</a:t>
            </a:r>
            <a:r>
              <a:rPr lang="en-US" sz="3800" b="1" i="0" u="none" strike="noStrike" dirty="0">
                <a:solidFill>
                  <a:srgbClr val="FFFFFF"/>
                </a:solidFill>
                <a:effectLst/>
              </a:rPr>
              <a:t>. </a:t>
            </a:r>
            <a:r>
              <a:rPr lang="en-US" sz="3800" b="1" i="0" u="none" strike="noStrike" dirty="0" err="1">
                <a:solidFill>
                  <a:srgbClr val="FFFFFF"/>
                </a:solidFill>
                <a:effectLst/>
              </a:rPr>
              <a:t>Disfruta</a:t>
            </a:r>
            <a:r>
              <a:rPr lang="en-US" sz="3800" b="1" i="0" u="none" strike="noStrike" dirty="0">
                <a:solidFill>
                  <a:srgbClr val="FFFFFF"/>
                </a:solidFill>
                <a:effectLst/>
              </a:rPr>
              <a:t> </a:t>
            </a:r>
            <a:r>
              <a:rPr lang="en-US" sz="3800" b="1" i="0" u="none" strike="noStrike" dirty="0" err="1">
                <a:solidFill>
                  <a:srgbClr val="FFFFFF"/>
                </a:solidFill>
                <a:effectLst/>
              </a:rPr>
              <a:t>leyendo</a:t>
            </a:r>
            <a:r>
              <a:rPr lang="en-US" sz="3800" b="1" i="0" u="none" strike="noStrike" dirty="0">
                <a:solidFill>
                  <a:srgbClr val="FFFFFF"/>
                </a:solidFill>
                <a:effectLst/>
              </a:rPr>
              <a:t> buenos </a:t>
            </a:r>
            <a:r>
              <a:rPr lang="en-US" sz="3800" b="1" i="0" u="none" strike="noStrike" dirty="0" err="1">
                <a:solidFill>
                  <a:srgbClr val="FFFFFF"/>
                </a:solidFill>
                <a:effectLst/>
              </a:rPr>
              <a:t>libros</a:t>
            </a:r>
            <a:br>
              <a:rPr lang="en-US" sz="3800" b="1" i="0" u="none" strike="noStrike" dirty="0">
                <a:solidFill>
                  <a:srgbClr val="FFFFFF"/>
                </a:solidFill>
                <a:effectLst/>
              </a:rPr>
            </a:br>
            <a:endParaRPr lang="en-US" sz="3800" dirty="0">
              <a:solidFill>
                <a:srgbClr val="FFFFFF"/>
              </a:solidFill>
            </a:endParaRPr>
          </a:p>
        </p:txBody>
      </p:sp>
      <p:sp>
        <p:nvSpPr>
          <p:cNvPr id="68" name="CuadroTexto 67">
            <a:extLst>
              <a:ext uri="{FF2B5EF4-FFF2-40B4-BE49-F238E27FC236}">
                <a16:creationId xmlns:a16="http://schemas.microsoft.com/office/drawing/2014/main" id="{4B9D32CB-1D2E-7246-95E6-6C97CC99BDFB}"/>
              </a:ext>
            </a:extLst>
          </p:cNvPr>
          <p:cNvSpPr txBox="1"/>
          <p:nvPr/>
        </p:nvSpPr>
        <p:spPr>
          <a:xfrm>
            <a:off x="5638800" y="2110997"/>
            <a:ext cx="6196912" cy="646331"/>
          </a:xfrm>
          <a:prstGeom prst="rect">
            <a:avLst/>
          </a:prstGeom>
          <a:noFill/>
        </p:spPr>
        <p:txBody>
          <a:bodyPr wrap="square">
            <a:spAutoFit/>
          </a:bodyPr>
          <a:lstStyle/>
          <a:p>
            <a:r>
              <a:rPr lang="es-ES" dirty="0">
                <a:solidFill>
                  <a:schemeClr val="bg1"/>
                </a:solidFill>
                <a:latin typeface="+mj-lt"/>
              </a:rPr>
              <a:t>Para viajar lejos no hay nada mejor que un libro. Leer te lleva a lugares inimaginables.</a:t>
            </a:r>
            <a:endParaRPr lang="en-GB" dirty="0">
              <a:solidFill>
                <a:schemeClr val="bg1"/>
              </a:solidFill>
              <a:latin typeface="+mj-lt"/>
            </a:endParaRPr>
          </a:p>
        </p:txBody>
      </p:sp>
    </p:spTree>
    <p:extLst>
      <p:ext uri="{BB962C8B-B14F-4D97-AF65-F5344CB8AC3E}">
        <p14:creationId xmlns:p14="http://schemas.microsoft.com/office/powerpoint/2010/main" val="3554915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151" name="Group 6150">
            <a:extLst>
              <a:ext uri="{FF2B5EF4-FFF2-40B4-BE49-F238E27FC236}">
                <a16:creationId xmlns:a16="http://schemas.microsoft.com/office/drawing/2014/main" id="{71AFD227-869A-489C-A9B5-3F0498DF3C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6450" y="13394"/>
            <a:ext cx="494218" cy="6814823"/>
            <a:chOff x="11096450" y="13394"/>
            <a:chExt cx="494218" cy="6814823"/>
          </a:xfrm>
          <a:solidFill>
            <a:schemeClr val="bg2">
              <a:lumMod val="90000"/>
            </a:schemeClr>
          </a:solidFill>
        </p:grpSpPr>
        <p:sp>
          <p:nvSpPr>
            <p:cNvPr id="6152" name="Freeform 8">
              <a:extLst>
                <a:ext uri="{FF2B5EF4-FFF2-40B4-BE49-F238E27FC236}">
                  <a16:creationId xmlns:a16="http://schemas.microsoft.com/office/drawing/2014/main" id="{62704B34-199B-4964-9C78-3AB9735915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53" name="Freeform 10">
              <a:extLst>
                <a:ext uri="{FF2B5EF4-FFF2-40B4-BE49-F238E27FC236}">
                  <a16:creationId xmlns:a16="http://schemas.microsoft.com/office/drawing/2014/main" id="{8B1E8DB8-017D-454E-849F-EE5742849F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54" name="Freeform 15">
              <a:extLst>
                <a:ext uri="{FF2B5EF4-FFF2-40B4-BE49-F238E27FC236}">
                  <a16:creationId xmlns:a16="http://schemas.microsoft.com/office/drawing/2014/main" id="{16D80E5D-5099-41C4-A80A-1B1538C382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55" name="Freeform 18">
              <a:extLst>
                <a:ext uri="{FF2B5EF4-FFF2-40B4-BE49-F238E27FC236}">
                  <a16:creationId xmlns:a16="http://schemas.microsoft.com/office/drawing/2014/main" id="{947751E1-E2F4-467E-B547-3BD4BAB7F5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56" name="Freeform 19">
              <a:extLst>
                <a:ext uri="{FF2B5EF4-FFF2-40B4-BE49-F238E27FC236}">
                  <a16:creationId xmlns:a16="http://schemas.microsoft.com/office/drawing/2014/main" id="{55D8869B-B701-4268-9856-876345C8AE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57" name="Freeform 20">
              <a:extLst>
                <a:ext uri="{FF2B5EF4-FFF2-40B4-BE49-F238E27FC236}">
                  <a16:creationId xmlns:a16="http://schemas.microsoft.com/office/drawing/2014/main" id="{A25CA59C-849F-4CE4-A9B0-293F98DE2C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58" name="Freeform 22">
              <a:extLst>
                <a:ext uri="{FF2B5EF4-FFF2-40B4-BE49-F238E27FC236}">
                  <a16:creationId xmlns:a16="http://schemas.microsoft.com/office/drawing/2014/main" id="{FE000DB1-AAA1-4BFF-8F14-53624C2F9E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59" name="Freeform 23">
              <a:extLst>
                <a:ext uri="{FF2B5EF4-FFF2-40B4-BE49-F238E27FC236}">
                  <a16:creationId xmlns:a16="http://schemas.microsoft.com/office/drawing/2014/main" id="{5EEFBC14-7E5B-47B2-B5E3-E90991F891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60" name="Freeform 26">
              <a:extLst>
                <a:ext uri="{FF2B5EF4-FFF2-40B4-BE49-F238E27FC236}">
                  <a16:creationId xmlns:a16="http://schemas.microsoft.com/office/drawing/2014/main" id="{00AFF6E4-A34A-4FD3-8C57-BB96114822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61" name="Freeform 27">
              <a:extLst>
                <a:ext uri="{FF2B5EF4-FFF2-40B4-BE49-F238E27FC236}">
                  <a16:creationId xmlns:a16="http://schemas.microsoft.com/office/drawing/2014/main" id="{C63A8474-C075-4441-A0B3-52286EA500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62" name="Freeform 28">
              <a:extLst>
                <a:ext uri="{FF2B5EF4-FFF2-40B4-BE49-F238E27FC236}">
                  <a16:creationId xmlns:a16="http://schemas.microsoft.com/office/drawing/2014/main" id="{35DA4698-A2ED-4512-8887-F12D3F1437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63" name="Freeform 30">
              <a:extLst>
                <a:ext uri="{FF2B5EF4-FFF2-40B4-BE49-F238E27FC236}">
                  <a16:creationId xmlns:a16="http://schemas.microsoft.com/office/drawing/2014/main" id="{3358E118-D590-4E50-B21C-6CDAA1CCAF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64" name="Freeform 43">
              <a:extLst>
                <a:ext uri="{FF2B5EF4-FFF2-40B4-BE49-F238E27FC236}">
                  <a16:creationId xmlns:a16="http://schemas.microsoft.com/office/drawing/2014/main" id="{F1EE889E-60FF-423F-ADCB-6CBEE853A0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65" name="Freeform 51">
              <a:extLst>
                <a:ext uri="{FF2B5EF4-FFF2-40B4-BE49-F238E27FC236}">
                  <a16:creationId xmlns:a16="http://schemas.microsoft.com/office/drawing/2014/main" id="{A4AA0634-0A7C-4A35-8EB7-775200F129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66" name="Freeform 52">
              <a:extLst>
                <a:ext uri="{FF2B5EF4-FFF2-40B4-BE49-F238E27FC236}">
                  <a16:creationId xmlns:a16="http://schemas.microsoft.com/office/drawing/2014/main" id="{EBA21558-CAC3-445C-8882-5D4A0C6D2A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67" name="Freeform 53">
              <a:extLst>
                <a:ext uri="{FF2B5EF4-FFF2-40B4-BE49-F238E27FC236}">
                  <a16:creationId xmlns:a16="http://schemas.microsoft.com/office/drawing/2014/main" id="{2E9415F1-5D31-4C25-9E26-203EEF5008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68" name="Freeform 54">
              <a:extLst>
                <a:ext uri="{FF2B5EF4-FFF2-40B4-BE49-F238E27FC236}">
                  <a16:creationId xmlns:a16="http://schemas.microsoft.com/office/drawing/2014/main" id="{622FC1F6-879A-45BA-8752-08020C39CE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69" name="Freeform 55">
              <a:extLst>
                <a:ext uri="{FF2B5EF4-FFF2-40B4-BE49-F238E27FC236}">
                  <a16:creationId xmlns:a16="http://schemas.microsoft.com/office/drawing/2014/main" id="{BA09826C-58E2-48C5-9666-333326C2CA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70" name="Freeform 56">
              <a:extLst>
                <a:ext uri="{FF2B5EF4-FFF2-40B4-BE49-F238E27FC236}">
                  <a16:creationId xmlns:a16="http://schemas.microsoft.com/office/drawing/2014/main" id="{A6D3555F-4EA1-4EA7-9D08-2D75CE5192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71" name="Freeform 57">
              <a:extLst>
                <a:ext uri="{FF2B5EF4-FFF2-40B4-BE49-F238E27FC236}">
                  <a16:creationId xmlns:a16="http://schemas.microsoft.com/office/drawing/2014/main" id="{60FA20E8-EDAA-4310-B870-97807901AC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72" name="Freeform 59">
              <a:extLst>
                <a:ext uri="{FF2B5EF4-FFF2-40B4-BE49-F238E27FC236}">
                  <a16:creationId xmlns:a16="http://schemas.microsoft.com/office/drawing/2014/main" id="{F5552AA2-C2AB-4D59-B6EF-E8E5EE110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73" name="Freeform 60">
              <a:extLst>
                <a:ext uri="{FF2B5EF4-FFF2-40B4-BE49-F238E27FC236}">
                  <a16:creationId xmlns:a16="http://schemas.microsoft.com/office/drawing/2014/main" id="{0BA267D0-8F6B-4803-B948-70E29B4587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74" name="Freeform 61">
              <a:extLst>
                <a:ext uri="{FF2B5EF4-FFF2-40B4-BE49-F238E27FC236}">
                  <a16:creationId xmlns:a16="http://schemas.microsoft.com/office/drawing/2014/main" id="{86E372A3-B9F4-4FEE-8B96-D9AD879E21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75" name="Freeform 5">
              <a:extLst>
                <a:ext uri="{FF2B5EF4-FFF2-40B4-BE49-F238E27FC236}">
                  <a16:creationId xmlns:a16="http://schemas.microsoft.com/office/drawing/2014/main" id="{FF0C4564-5DA6-4224-A8B7-85CE1323DE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76" name="Freeform 6">
              <a:extLst>
                <a:ext uri="{FF2B5EF4-FFF2-40B4-BE49-F238E27FC236}">
                  <a16:creationId xmlns:a16="http://schemas.microsoft.com/office/drawing/2014/main" id="{19F31D0D-C43D-4BB0-A13C-9524B84117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77" name="Freeform 7">
              <a:extLst>
                <a:ext uri="{FF2B5EF4-FFF2-40B4-BE49-F238E27FC236}">
                  <a16:creationId xmlns:a16="http://schemas.microsoft.com/office/drawing/2014/main" id="{6B32FB03-B0FE-4731-BE41-C59AFB49FB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78" name="Freeform 8">
              <a:extLst>
                <a:ext uri="{FF2B5EF4-FFF2-40B4-BE49-F238E27FC236}">
                  <a16:creationId xmlns:a16="http://schemas.microsoft.com/office/drawing/2014/main" id="{BDD5B6F0-1E17-4DCD-AE5F-ED8C48892F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79" name="Freeform 9">
              <a:extLst>
                <a:ext uri="{FF2B5EF4-FFF2-40B4-BE49-F238E27FC236}">
                  <a16:creationId xmlns:a16="http://schemas.microsoft.com/office/drawing/2014/main" id="{0290BE17-E89B-4AF9-B3F6-AF4884D524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80" name="Freeform 11">
              <a:extLst>
                <a:ext uri="{FF2B5EF4-FFF2-40B4-BE49-F238E27FC236}">
                  <a16:creationId xmlns:a16="http://schemas.microsoft.com/office/drawing/2014/main" id="{85F63089-F77F-4F02-8417-AAC1847FBC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81" name="Freeform 12">
              <a:extLst>
                <a:ext uri="{FF2B5EF4-FFF2-40B4-BE49-F238E27FC236}">
                  <a16:creationId xmlns:a16="http://schemas.microsoft.com/office/drawing/2014/main" id="{7B01CD5E-570F-4CBF-9904-94F30D928C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82" name="Freeform 13">
              <a:extLst>
                <a:ext uri="{FF2B5EF4-FFF2-40B4-BE49-F238E27FC236}">
                  <a16:creationId xmlns:a16="http://schemas.microsoft.com/office/drawing/2014/main" id="{7EE6A672-2915-4B03-99A9-9364D5F152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83" name="Freeform 14">
              <a:extLst>
                <a:ext uri="{FF2B5EF4-FFF2-40B4-BE49-F238E27FC236}">
                  <a16:creationId xmlns:a16="http://schemas.microsoft.com/office/drawing/2014/main" id="{2136B643-14E1-443A-BC1C-06ADAE65C3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84" name="Freeform 16">
              <a:extLst>
                <a:ext uri="{FF2B5EF4-FFF2-40B4-BE49-F238E27FC236}">
                  <a16:creationId xmlns:a16="http://schemas.microsoft.com/office/drawing/2014/main" id="{867FA393-4F37-4E1A-870B-F96775FAB7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85" name="Freeform 17">
              <a:extLst>
                <a:ext uri="{FF2B5EF4-FFF2-40B4-BE49-F238E27FC236}">
                  <a16:creationId xmlns:a16="http://schemas.microsoft.com/office/drawing/2014/main" id="{E225A1BE-FAD2-4764-A7E4-A6DA07D057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86" name="Freeform 21">
              <a:extLst>
                <a:ext uri="{FF2B5EF4-FFF2-40B4-BE49-F238E27FC236}">
                  <a16:creationId xmlns:a16="http://schemas.microsoft.com/office/drawing/2014/main" id="{25D65388-C7E0-4C07-822A-03C5009C6D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87" name="Freeform 25">
              <a:extLst>
                <a:ext uri="{FF2B5EF4-FFF2-40B4-BE49-F238E27FC236}">
                  <a16:creationId xmlns:a16="http://schemas.microsoft.com/office/drawing/2014/main" id="{E1D79822-C494-449C-B439-F437DAD4F2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88" name="Freeform 29">
              <a:extLst>
                <a:ext uri="{FF2B5EF4-FFF2-40B4-BE49-F238E27FC236}">
                  <a16:creationId xmlns:a16="http://schemas.microsoft.com/office/drawing/2014/main" id="{CDB324E5-E8D9-40E3-BAB4-1F87E67E4F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89" name="Freeform 31">
              <a:extLst>
                <a:ext uri="{FF2B5EF4-FFF2-40B4-BE49-F238E27FC236}">
                  <a16:creationId xmlns:a16="http://schemas.microsoft.com/office/drawing/2014/main" id="{15404AB3-12EB-462E-85A2-AF4A7E91D7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90" name="Freeform 32">
              <a:extLst>
                <a:ext uri="{FF2B5EF4-FFF2-40B4-BE49-F238E27FC236}">
                  <a16:creationId xmlns:a16="http://schemas.microsoft.com/office/drawing/2014/main" id="{228021CB-53B3-4BCC-A14C-0B6951FC97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91" name="Freeform 33">
              <a:extLst>
                <a:ext uri="{FF2B5EF4-FFF2-40B4-BE49-F238E27FC236}">
                  <a16:creationId xmlns:a16="http://schemas.microsoft.com/office/drawing/2014/main" id="{B353D0BC-00A6-4EA4-9311-9FCB88CC20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92" name="Freeform 34">
              <a:extLst>
                <a:ext uri="{FF2B5EF4-FFF2-40B4-BE49-F238E27FC236}">
                  <a16:creationId xmlns:a16="http://schemas.microsoft.com/office/drawing/2014/main" id="{0E001FD3-6EDD-47A3-9916-826E1595DA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93" name="Freeform 35">
              <a:extLst>
                <a:ext uri="{FF2B5EF4-FFF2-40B4-BE49-F238E27FC236}">
                  <a16:creationId xmlns:a16="http://schemas.microsoft.com/office/drawing/2014/main" id="{FE214D5B-D151-4E09-A01E-BEAAF9C679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94" name="Freeform 36">
              <a:extLst>
                <a:ext uri="{FF2B5EF4-FFF2-40B4-BE49-F238E27FC236}">
                  <a16:creationId xmlns:a16="http://schemas.microsoft.com/office/drawing/2014/main" id="{3024EF13-0A45-49DD-B0F4-FA3A5169EF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95" name="Freeform 37">
              <a:extLst>
                <a:ext uri="{FF2B5EF4-FFF2-40B4-BE49-F238E27FC236}">
                  <a16:creationId xmlns:a16="http://schemas.microsoft.com/office/drawing/2014/main" id="{95E0BDAE-48A7-4752-A150-74DA4BAE5E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96" name="Freeform 38">
              <a:extLst>
                <a:ext uri="{FF2B5EF4-FFF2-40B4-BE49-F238E27FC236}">
                  <a16:creationId xmlns:a16="http://schemas.microsoft.com/office/drawing/2014/main" id="{DE128EDB-3179-4F47-8B37-BEDE3B82FF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97" name="Freeform 39">
              <a:extLst>
                <a:ext uri="{FF2B5EF4-FFF2-40B4-BE49-F238E27FC236}">
                  <a16:creationId xmlns:a16="http://schemas.microsoft.com/office/drawing/2014/main" id="{E09CDD49-7B7B-42C0-A09E-6CFB3CDFF6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98" name="Freeform 40">
              <a:extLst>
                <a:ext uri="{FF2B5EF4-FFF2-40B4-BE49-F238E27FC236}">
                  <a16:creationId xmlns:a16="http://schemas.microsoft.com/office/drawing/2014/main" id="{93C5D839-4CD5-4165-9091-7D9B92CDC1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99" name="Freeform 41">
              <a:extLst>
                <a:ext uri="{FF2B5EF4-FFF2-40B4-BE49-F238E27FC236}">
                  <a16:creationId xmlns:a16="http://schemas.microsoft.com/office/drawing/2014/main" id="{3C7F638A-BB6D-4B24-A7F9-03BF808745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00" name="Freeform 42">
              <a:extLst>
                <a:ext uri="{FF2B5EF4-FFF2-40B4-BE49-F238E27FC236}">
                  <a16:creationId xmlns:a16="http://schemas.microsoft.com/office/drawing/2014/main" id="{5B59DB64-329B-45EA-8A67-4213A886B5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01" name="Freeform 44">
              <a:extLst>
                <a:ext uri="{FF2B5EF4-FFF2-40B4-BE49-F238E27FC236}">
                  <a16:creationId xmlns:a16="http://schemas.microsoft.com/office/drawing/2014/main" id="{D8DAB003-6484-4D1D-85AE-93FA09BC5E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02" name="Freeform 45">
              <a:extLst>
                <a:ext uri="{FF2B5EF4-FFF2-40B4-BE49-F238E27FC236}">
                  <a16:creationId xmlns:a16="http://schemas.microsoft.com/office/drawing/2014/main" id="{D49280A1-ACA8-4CD6-9012-AF12660F07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03" name="Freeform 46">
              <a:extLst>
                <a:ext uri="{FF2B5EF4-FFF2-40B4-BE49-F238E27FC236}">
                  <a16:creationId xmlns:a16="http://schemas.microsoft.com/office/drawing/2014/main" id="{C03EAE8C-6089-40E5-9361-2E266A1EEB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04" name="Freeform 47">
              <a:extLst>
                <a:ext uri="{FF2B5EF4-FFF2-40B4-BE49-F238E27FC236}">
                  <a16:creationId xmlns:a16="http://schemas.microsoft.com/office/drawing/2014/main" id="{02E3A077-F087-4E14-A13E-4E9D4369B1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05" name="Freeform 48">
              <a:extLst>
                <a:ext uri="{FF2B5EF4-FFF2-40B4-BE49-F238E27FC236}">
                  <a16:creationId xmlns:a16="http://schemas.microsoft.com/office/drawing/2014/main" id="{7CE4FAAA-45E7-4C86-B59A-F284B79EFD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06" name="Freeform 49">
              <a:extLst>
                <a:ext uri="{FF2B5EF4-FFF2-40B4-BE49-F238E27FC236}">
                  <a16:creationId xmlns:a16="http://schemas.microsoft.com/office/drawing/2014/main" id="{E2689B62-CCA1-4EE5-B622-FBA516868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07" name="Freeform 8">
              <a:extLst>
                <a:ext uri="{FF2B5EF4-FFF2-40B4-BE49-F238E27FC236}">
                  <a16:creationId xmlns:a16="http://schemas.microsoft.com/office/drawing/2014/main" id="{113638EE-3BCF-4315-A329-3C6766A389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08" name="Freeform 106">
              <a:extLst>
                <a:ext uri="{FF2B5EF4-FFF2-40B4-BE49-F238E27FC236}">
                  <a16:creationId xmlns:a16="http://schemas.microsoft.com/office/drawing/2014/main" id="{4FB36B8F-335B-40F2-83BB-C2B2689DC2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useBgFill="1">
        <p:nvSpPr>
          <p:cNvPr id="6210" name="Rectangle 6209">
            <a:extLst>
              <a:ext uri="{FF2B5EF4-FFF2-40B4-BE49-F238E27FC236}">
                <a16:creationId xmlns:a16="http://schemas.microsoft.com/office/drawing/2014/main" id="{58789E63-C78D-4210-8A38-DD6FB3B6B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6" name="Picture 2" descr="camino a la playa 9 ideas para rezar este verano que no sea un punto y final 800x533 - 9 ideas para que este verano no sea un punto y aparte en tu relación con Dios">
            <a:extLst>
              <a:ext uri="{FF2B5EF4-FFF2-40B4-BE49-F238E27FC236}">
                <a16:creationId xmlns:a16="http://schemas.microsoft.com/office/drawing/2014/main" id="{55D85646-5012-9C49-9A90-A2ED97CE9DB4}"/>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5730"/>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6212" name="Rectangle 6211">
            <a:extLst>
              <a:ext uri="{FF2B5EF4-FFF2-40B4-BE49-F238E27FC236}">
                <a16:creationId xmlns:a16="http://schemas.microsoft.com/office/drawing/2014/main" id="{AC8494C5-ED44-4EAD-9213-4FBAA4BB74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82" cy="4213412"/>
          </a:xfrm>
          <a:prstGeom prst="rect">
            <a:avLst/>
          </a:prstGeom>
          <a:gradFill>
            <a:gsLst>
              <a:gs pos="100000">
                <a:srgbClr val="000000">
                  <a:alpha val="0"/>
                </a:srgbClr>
              </a:gs>
              <a:gs pos="0">
                <a:schemeClr val="tx1"/>
              </a:gs>
              <a:gs pos="0">
                <a:srgbClr val="000000">
                  <a:alpha val="4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0E5218CB-24C0-B242-A0C7-D7B5BDCE9A87}"/>
              </a:ext>
            </a:extLst>
          </p:cNvPr>
          <p:cNvSpPr>
            <a:spLocks noGrp="1"/>
          </p:cNvSpPr>
          <p:nvPr>
            <p:ph type="title"/>
          </p:nvPr>
        </p:nvSpPr>
        <p:spPr>
          <a:xfrm>
            <a:off x="1809750" y="573741"/>
            <a:ext cx="8572500" cy="1733178"/>
          </a:xfrm>
        </p:spPr>
        <p:txBody>
          <a:bodyPr vert="horz" lIns="91440" tIns="45720" rIns="91440" bIns="45720" rtlCol="0" anchor="b">
            <a:normAutofit/>
          </a:bodyPr>
          <a:lstStyle/>
          <a:p>
            <a:pPr algn="ctr">
              <a:lnSpc>
                <a:spcPct val="90000"/>
              </a:lnSpc>
            </a:pPr>
            <a:r>
              <a:rPr lang="en-US" sz="3800" b="1" dirty="0">
                <a:solidFill>
                  <a:srgbClr val="FFFFFF"/>
                </a:solidFill>
              </a:rPr>
              <a:t>6</a:t>
            </a:r>
            <a:r>
              <a:rPr lang="en-US" sz="3800" b="1" i="0" u="none" strike="noStrike" dirty="0">
                <a:solidFill>
                  <a:srgbClr val="FFFFFF"/>
                </a:solidFill>
                <a:effectLst/>
              </a:rPr>
              <a:t>. </a:t>
            </a:r>
            <a:r>
              <a:rPr lang="en-US" sz="3800" b="1" i="0" u="none" strike="noStrike" dirty="0" err="1">
                <a:solidFill>
                  <a:srgbClr val="FFFFFF"/>
                </a:solidFill>
                <a:effectLst/>
              </a:rPr>
              <a:t>Disfruta</a:t>
            </a:r>
            <a:r>
              <a:rPr lang="en-US" sz="3800" b="1" i="0" u="none" strike="noStrike" dirty="0">
                <a:solidFill>
                  <a:srgbClr val="FFFFFF"/>
                </a:solidFill>
                <a:effectLst/>
              </a:rPr>
              <a:t> y </a:t>
            </a:r>
            <a:r>
              <a:rPr lang="en-US" sz="3800" b="1" i="0" u="none" strike="noStrike" dirty="0" err="1">
                <a:solidFill>
                  <a:srgbClr val="FFFFFF"/>
                </a:solidFill>
                <a:effectLst/>
              </a:rPr>
              <a:t>cuida</a:t>
            </a:r>
            <a:r>
              <a:rPr lang="en-US" sz="3800" b="1" i="0" u="none" strike="noStrike" dirty="0">
                <a:solidFill>
                  <a:srgbClr val="FFFFFF"/>
                </a:solidFill>
                <a:effectLst/>
              </a:rPr>
              <a:t> de la «casa </a:t>
            </a:r>
            <a:r>
              <a:rPr lang="en-US" sz="3800" b="1" i="0" u="none" strike="noStrike" dirty="0" err="1">
                <a:solidFill>
                  <a:srgbClr val="FFFFFF"/>
                </a:solidFill>
                <a:effectLst/>
              </a:rPr>
              <a:t>común</a:t>
            </a:r>
            <a:r>
              <a:rPr lang="en-US" sz="3800" b="1" i="0" u="none" strike="noStrike" dirty="0">
                <a:solidFill>
                  <a:srgbClr val="FFFFFF"/>
                </a:solidFill>
                <a:effectLst/>
              </a:rPr>
              <a:t>»</a:t>
            </a:r>
            <a:br>
              <a:rPr lang="en-US" sz="3800" b="1" i="0" u="none" strike="noStrike" dirty="0">
                <a:solidFill>
                  <a:srgbClr val="FFFFFF"/>
                </a:solidFill>
                <a:effectLst/>
              </a:rPr>
            </a:br>
            <a:endParaRPr lang="en-US" sz="3800" dirty="0">
              <a:solidFill>
                <a:srgbClr val="FFFFFF"/>
              </a:solidFill>
            </a:endParaRPr>
          </a:p>
        </p:txBody>
      </p:sp>
      <p:sp>
        <p:nvSpPr>
          <p:cNvPr id="66" name="CuadroTexto 65">
            <a:extLst>
              <a:ext uri="{FF2B5EF4-FFF2-40B4-BE49-F238E27FC236}">
                <a16:creationId xmlns:a16="http://schemas.microsoft.com/office/drawing/2014/main" id="{E527C373-FB8B-F04B-8073-5C5A5E8B75F5}"/>
              </a:ext>
            </a:extLst>
          </p:cNvPr>
          <p:cNvSpPr txBox="1"/>
          <p:nvPr/>
        </p:nvSpPr>
        <p:spPr>
          <a:xfrm>
            <a:off x="8163957" y="1578560"/>
            <a:ext cx="4028043" cy="3970318"/>
          </a:xfrm>
          <a:prstGeom prst="rect">
            <a:avLst/>
          </a:prstGeom>
          <a:noFill/>
        </p:spPr>
        <p:txBody>
          <a:bodyPr wrap="square">
            <a:spAutoFit/>
          </a:bodyPr>
          <a:lstStyle/>
          <a:p>
            <a:r>
              <a:rPr lang="es-ES" dirty="0">
                <a:solidFill>
                  <a:schemeClr val="bg1"/>
                </a:solidFill>
                <a:latin typeface="+mj-lt"/>
              </a:rPr>
              <a:t>El cuidado del regalo de la creación es una tarea que compartimos todos.</a:t>
            </a:r>
          </a:p>
          <a:p>
            <a:endParaRPr lang="es-ES" dirty="0">
              <a:solidFill>
                <a:schemeClr val="bg1"/>
              </a:solidFill>
              <a:latin typeface="+mj-lt"/>
            </a:endParaRPr>
          </a:p>
          <a:p>
            <a:r>
              <a:rPr lang="es-ES" dirty="0">
                <a:solidFill>
                  <a:schemeClr val="bg1"/>
                </a:solidFill>
                <a:latin typeface="+mj-lt"/>
              </a:rPr>
              <a:t>Se puede cuidar del mundo y de los seres creados de muchas formas: reciclando, gastando solo el agua necesaria, no coger siempre el coche para todo y disfrutar de ir andando o en bici a los sitios, no tirando basura al suelo cuando vas a la playa o al campo, acompañando a personas mayores y cuidando a los enfermos…</a:t>
            </a:r>
            <a:endParaRPr lang="en-GB" dirty="0">
              <a:solidFill>
                <a:schemeClr val="bg1"/>
              </a:solidFill>
              <a:latin typeface="+mj-lt"/>
            </a:endParaRPr>
          </a:p>
        </p:txBody>
      </p:sp>
    </p:spTree>
    <p:extLst>
      <p:ext uri="{BB962C8B-B14F-4D97-AF65-F5344CB8AC3E}">
        <p14:creationId xmlns:p14="http://schemas.microsoft.com/office/powerpoint/2010/main" val="1975015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75" name="Group 7174">
            <a:extLst>
              <a:ext uri="{FF2B5EF4-FFF2-40B4-BE49-F238E27FC236}">
                <a16:creationId xmlns:a16="http://schemas.microsoft.com/office/drawing/2014/main" id="{71AFD227-869A-489C-A9B5-3F0498DF3C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6450" y="13394"/>
            <a:ext cx="494218" cy="6814823"/>
            <a:chOff x="11096450" y="13394"/>
            <a:chExt cx="494218" cy="6814823"/>
          </a:xfrm>
          <a:solidFill>
            <a:schemeClr val="bg2">
              <a:lumMod val="90000"/>
            </a:schemeClr>
          </a:solidFill>
        </p:grpSpPr>
        <p:sp>
          <p:nvSpPr>
            <p:cNvPr id="7176" name="Freeform 8">
              <a:extLst>
                <a:ext uri="{FF2B5EF4-FFF2-40B4-BE49-F238E27FC236}">
                  <a16:creationId xmlns:a16="http://schemas.microsoft.com/office/drawing/2014/main" id="{62704B34-199B-4964-9C78-3AB9735915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77" name="Freeform 10">
              <a:extLst>
                <a:ext uri="{FF2B5EF4-FFF2-40B4-BE49-F238E27FC236}">
                  <a16:creationId xmlns:a16="http://schemas.microsoft.com/office/drawing/2014/main" id="{8B1E8DB8-017D-454E-849F-EE5742849F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78" name="Freeform 15">
              <a:extLst>
                <a:ext uri="{FF2B5EF4-FFF2-40B4-BE49-F238E27FC236}">
                  <a16:creationId xmlns:a16="http://schemas.microsoft.com/office/drawing/2014/main" id="{16D80E5D-5099-41C4-A80A-1B1538C382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79" name="Freeform 18">
              <a:extLst>
                <a:ext uri="{FF2B5EF4-FFF2-40B4-BE49-F238E27FC236}">
                  <a16:creationId xmlns:a16="http://schemas.microsoft.com/office/drawing/2014/main" id="{947751E1-E2F4-467E-B547-3BD4BAB7F5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80" name="Freeform 19">
              <a:extLst>
                <a:ext uri="{FF2B5EF4-FFF2-40B4-BE49-F238E27FC236}">
                  <a16:creationId xmlns:a16="http://schemas.microsoft.com/office/drawing/2014/main" id="{55D8869B-B701-4268-9856-876345C8AE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81" name="Freeform 20">
              <a:extLst>
                <a:ext uri="{FF2B5EF4-FFF2-40B4-BE49-F238E27FC236}">
                  <a16:creationId xmlns:a16="http://schemas.microsoft.com/office/drawing/2014/main" id="{A25CA59C-849F-4CE4-A9B0-293F98DE2C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82" name="Freeform 22">
              <a:extLst>
                <a:ext uri="{FF2B5EF4-FFF2-40B4-BE49-F238E27FC236}">
                  <a16:creationId xmlns:a16="http://schemas.microsoft.com/office/drawing/2014/main" id="{FE000DB1-AAA1-4BFF-8F14-53624C2F9E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83" name="Freeform 23">
              <a:extLst>
                <a:ext uri="{FF2B5EF4-FFF2-40B4-BE49-F238E27FC236}">
                  <a16:creationId xmlns:a16="http://schemas.microsoft.com/office/drawing/2014/main" id="{5EEFBC14-7E5B-47B2-B5E3-E90991F891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84" name="Freeform 26">
              <a:extLst>
                <a:ext uri="{FF2B5EF4-FFF2-40B4-BE49-F238E27FC236}">
                  <a16:creationId xmlns:a16="http://schemas.microsoft.com/office/drawing/2014/main" id="{00AFF6E4-A34A-4FD3-8C57-BB96114822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85" name="Freeform 27">
              <a:extLst>
                <a:ext uri="{FF2B5EF4-FFF2-40B4-BE49-F238E27FC236}">
                  <a16:creationId xmlns:a16="http://schemas.microsoft.com/office/drawing/2014/main" id="{C63A8474-C075-4441-A0B3-52286EA500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86" name="Freeform 28">
              <a:extLst>
                <a:ext uri="{FF2B5EF4-FFF2-40B4-BE49-F238E27FC236}">
                  <a16:creationId xmlns:a16="http://schemas.microsoft.com/office/drawing/2014/main" id="{35DA4698-A2ED-4512-8887-F12D3F1437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87" name="Freeform 30">
              <a:extLst>
                <a:ext uri="{FF2B5EF4-FFF2-40B4-BE49-F238E27FC236}">
                  <a16:creationId xmlns:a16="http://schemas.microsoft.com/office/drawing/2014/main" id="{3358E118-D590-4E50-B21C-6CDAA1CCAF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88" name="Freeform 43">
              <a:extLst>
                <a:ext uri="{FF2B5EF4-FFF2-40B4-BE49-F238E27FC236}">
                  <a16:creationId xmlns:a16="http://schemas.microsoft.com/office/drawing/2014/main" id="{F1EE889E-60FF-423F-ADCB-6CBEE853A0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89" name="Freeform 51">
              <a:extLst>
                <a:ext uri="{FF2B5EF4-FFF2-40B4-BE49-F238E27FC236}">
                  <a16:creationId xmlns:a16="http://schemas.microsoft.com/office/drawing/2014/main" id="{A4AA0634-0A7C-4A35-8EB7-775200F129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90" name="Freeform 52">
              <a:extLst>
                <a:ext uri="{FF2B5EF4-FFF2-40B4-BE49-F238E27FC236}">
                  <a16:creationId xmlns:a16="http://schemas.microsoft.com/office/drawing/2014/main" id="{EBA21558-CAC3-445C-8882-5D4A0C6D2A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91" name="Freeform 53">
              <a:extLst>
                <a:ext uri="{FF2B5EF4-FFF2-40B4-BE49-F238E27FC236}">
                  <a16:creationId xmlns:a16="http://schemas.microsoft.com/office/drawing/2014/main" id="{2E9415F1-5D31-4C25-9E26-203EEF5008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92" name="Freeform 54">
              <a:extLst>
                <a:ext uri="{FF2B5EF4-FFF2-40B4-BE49-F238E27FC236}">
                  <a16:creationId xmlns:a16="http://schemas.microsoft.com/office/drawing/2014/main" id="{622FC1F6-879A-45BA-8752-08020C39CE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93" name="Freeform 55">
              <a:extLst>
                <a:ext uri="{FF2B5EF4-FFF2-40B4-BE49-F238E27FC236}">
                  <a16:creationId xmlns:a16="http://schemas.microsoft.com/office/drawing/2014/main" id="{BA09826C-58E2-48C5-9666-333326C2CA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94" name="Freeform 56">
              <a:extLst>
                <a:ext uri="{FF2B5EF4-FFF2-40B4-BE49-F238E27FC236}">
                  <a16:creationId xmlns:a16="http://schemas.microsoft.com/office/drawing/2014/main" id="{A6D3555F-4EA1-4EA7-9D08-2D75CE5192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95" name="Freeform 57">
              <a:extLst>
                <a:ext uri="{FF2B5EF4-FFF2-40B4-BE49-F238E27FC236}">
                  <a16:creationId xmlns:a16="http://schemas.microsoft.com/office/drawing/2014/main" id="{60FA20E8-EDAA-4310-B870-97807901AC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96" name="Freeform 59">
              <a:extLst>
                <a:ext uri="{FF2B5EF4-FFF2-40B4-BE49-F238E27FC236}">
                  <a16:creationId xmlns:a16="http://schemas.microsoft.com/office/drawing/2014/main" id="{F5552AA2-C2AB-4D59-B6EF-E8E5EE110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97" name="Freeform 60">
              <a:extLst>
                <a:ext uri="{FF2B5EF4-FFF2-40B4-BE49-F238E27FC236}">
                  <a16:creationId xmlns:a16="http://schemas.microsoft.com/office/drawing/2014/main" id="{0BA267D0-8F6B-4803-B948-70E29B4587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98" name="Freeform 61">
              <a:extLst>
                <a:ext uri="{FF2B5EF4-FFF2-40B4-BE49-F238E27FC236}">
                  <a16:creationId xmlns:a16="http://schemas.microsoft.com/office/drawing/2014/main" id="{86E372A3-B9F4-4FEE-8B96-D9AD879E21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99" name="Freeform 5">
              <a:extLst>
                <a:ext uri="{FF2B5EF4-FFF2-40B4-BE49-F238E27FC236}">
                  <a16:creationId xmlns:a16="http://schemas.microsoft.com/office/drawing/2014/main" id="{FF0C4564-5DA6-4224-A8B7-85CE1323DE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00" name="Freeform 6">
              <a:extLst>
                <a:ext uri="{FF2B5EF4-FFF2-40B4-BE49-F238E27FC236}">
                  <a16:creationId xmlns:a16="http://schemas.microsoft.com/office/drawing/2014/main" id="{19F31D0D-C43D-4BB0-A13C-9524B84117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01" name="Freeform 7">
              <a:extLst>
                <a:ext uri="{FF2B5EF4-FFF2-40B4-BE49-F238E27FC236}">
                  <a16:creationId xmlns:a16="http://schemas.microsoft.com/office/drawing/2014/main" id="{6B32FB03-B0FE-4731-BE41-C59AFB49FB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02" name="Freeform 8">
              <a:extLst>
                <a:ext uri="{FF2B5EF4-FFF2-40B4-BE49-F238E27FC236}">
                  <a16:creationId xmlns:a16="http://schemas.microsoft.com/office/drawing/2014/main" id="{BDD5B6F0-1E17-4DCD-AE5F-ED8C48892F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03" name="Freeform 9">
              <a:extLst>
                <a:ext uri="{FF2B5EF4-FFF2-40B4-BE49-F238E27FC236}">
                  <a16:creationId xmlns:a16="http://schemas.microsoft.com/office/drawing/2014/main" id="{0290BE17-E89B-4AF9-B3F6-AF4884D524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04" name="Freeform 11">
              <a:extLst>
                <a:ext uri="{FF2B5EF4-FFF2-40B4-BE49-F238E27FC236}">
                  <a16:creationId xmlns:a16="http://schemas.microsoft.com/office/drawing/2014/main" id="{85F63089-F77F-4F02-8417-AAC1847FBC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05" name="Freeform 12">
              <a:extLst>
                <a:ext uri="{FF2B5EF4-FFF2-40B4-BE49-F238E27FC236}">
                  <a16:creationId xmlns:a16="http://schemas.microsoft.com/office/drawing/2014/main" id="{7B01CD5E-570F-4CBF-9904-94F30D928C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06" name="Freeform 13">
              <a:extLst>
                <a:ext uri="{FF2B5EF4-FFF2-40B4-BE49-F238E27FC236}">
                  <a16:creationId xmlns:a16="http://schemas.microsoft.com/office/drawing/2014/main" id="{7EE6A672-2915-4B03-99A9-9364D5F152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07" name="Freeform 14">
              <a:extLst>
                <a:ext uri="{FF2B5EF4-FFF2-40B4-BE49-F238E27FC236}">
                  <a16:creationId xmlns:a16="http://schemas.microsoft.com/office/drawing/2014/main" id="{2136B643-14E1-443A-BC1C-06ADAE65C3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08" name="Freeform 16">
              <a:extLst>
                <a:ext uri="{FF2B5EF4-FFF2-40B4-BE49-F238E27FC236}">
                  <a16:creationId xmlns:a16="http://schemas.microsoft.com/office/drawing/2014/main" id="{867FA393-4F37-4E1A-870B-F96775FAB7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09" name="Freeform 17">
              <a:extLst>
                <a:ext uri="{FF2B5EF4-FFF2-40B4-BE49-F238E27FC236}">
                  <a16:creationId xmlns:a16="http://schemas.microsoft.com/office/drawing/2014/main" id="{E225A1BE-FAD2-4764-A7E4-A6DA07D057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10" name="Freeform 21">
              <a:extLst>
                <a:ext uri="{FF2B5EF4-FFF2-40B4-BE49-F238E27FC236}">
                  <a16:creationId xmlns:a16="http://schemas.microsoft.com/office/drawing/2014/main" id="{25D65388-C7E0-4C07-822A-03C5009C6D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11" name="Freeform 25">
              <a:extLst>
                <a:ext uri="{FF2B5EF4-FFF2-40B4-BE49-F238E27FC236}">
                  <a16:creationId xmlns:a16="http://schemas.microsoft.com/office/drawing/2014/main" id="{E1D79822-C494-449C-B439-F437DAD4F2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12" name="Freeform 29">
              <a:extLst>
                <a:ext uri="{FF2B5EF4-FFF2-40B4-BE49-F238E27FC236}">
                  <a16:creationId xmlns:a16="http://schemas.microsoft.com/office/drawing/2014/main" id="{CDB324E5-E8D9-40E3-BAB4-1F87E67E4F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13" name="Freeform 31">
              <a:extLst>
                <a:ext uri="{FF2B5EF4-FFF2-40B4-BE49-F238E27FC236}">
                  <a16:creationId xmlns:a16="http://schemas.microsoft.com/office/drawing/2014/main" id="{15404AB3-12EB-462E-85A2-AF4A7E91D7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14" name="Freeform 32">
              <a:extLst>
                <a:ext uri="{FF2B5EF4-FFF2-40B4-BE49-F238E27FC236}">
                  <a16:creationId xmlns:a16="http://schemas.microsoft.com/office/drawing/2014/main" id="{228021CB-53B3-4BCC-A14C-0B6951FC97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15" name="Freeform 33">
              <a:extLst>
                <a:ext uri="{FF2B5EF4-FFF2-40B4-BE49-F238E27FC236}">
                  <a16:creationId xmlns:a16="http://schemas.microsoft.com/office/drawing/2014/main" id="{B353D0BC-00A6-4EA4-9311-9FCB88CC20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16" name="Freeform 34">
              <a:extLst>
                <a:ext uri="{FF2B5EF4-FFF2-40B4-BE49-F238E27FC236}">
                  <a16:creationId xmlns:a16="http://schemas.microsoft.com/office/drawing/2014/main" id="{0E001FD3-6EDD-47A3-9916-826E1595DA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17" name="Freeform 35">
              <a:extLst>
                <a:ext uri="{FF2B5EF4-FFF2-40B4-BE49-F238E27FC236}">
                  <a16:creationId xmlns:a16="http://schemas.microsoft.com/office/drawing/2014/main" id="{FE214D5B-D151-4E09-A01E-BEAAF9C679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18" name="Freeform 36">
              <a:extLst>
                <a:ext uri="{FF2B5EF4-FFF2-40B4-BE49-F238E27FC236}">
                  <a16:creationId xmlns:a16="http://schemas.microsoft.com/office/drawing/2014/main" id="{3024EF13-0A45-49DD-B0F4-FA3A5169EF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19" name="Freeform 37">
              <a:extLst>
                <a:ext uri="{FF2B5EF4-FFF2-40B4-BE49-F238E27FC236}">
                  <a16:creationId xmlns:a16="http://schemas.microsoft.com/office/drawing/2014/main" id="{95E0BDAE-48A7-4752-A150-74DA4BAE5E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20" name="Freeform 38">
              <a:extLst>
                <a:ext uri="{FF2B5EF4-FFF2-40B4-BE49-F238E27FC236}">
                  <a16:creationId xmlns:a16="http://schemas.microsoft.com/office/drawing/2014/main" id="{DE128EDB-3179-4F47-8B37-BEDE3B82FF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21" name="Freeform 39">
              <a:extLst>
                <a:ext uri="{FF2B5EF4-FFF2-40B4-BE49-F238E27FC236}">
                  <a16:creationId xmlns:a16="http://schemas.microsoft.com/office/drawing/2014/main" id="{E09CDD49-7B7B-42C0-A09E-6CFB3CDFF6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22" name="Freeform 40">
              <a:extLst>
                <a:ext uri="{FF2B5EF4-FFF2-40B4-BE49-F238E27FC236}">
                  <a16:creationId xmlns:a16="http://schemas.microsoft.com/office/drawing/2014/main" id="{93C5D839-4CD5-4165-9091-7D9B92CDC1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23" name="Freeform 41">
              <a:extLst>
                <a:ext uri="{FF2B5EF4-FFF2-40B4-BE49-F238E27FC236}">
                  <a16:creationId xmlns:a16="http://schemas.microsoft.com/office/drawing/2014/main" id="{3C7F638A-BB6D-4B24-A7F9-03BF808745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24" name="Freeform 42">
              <a:extLst>
                <a:ext uri="{FF2B5EF4-FFF2-40B4-BE49-F238E27FC236}">
                  <a16:creationId xmlns:a16="http://schemas.microsoft.com/office/drawing/2014/main" id="{5B59DB64-329B-45EA-8A67-4213A886B5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25" name="Freeform 44">
              <a:extLst>
                <a:ext uri="{FF2B5EF4-FFF2-40B4-BE49-F238E27FC236}">
                  <a16:creationId xmlns:a16="http://schemas.microsoft.com/office/drawing/2014/main" id="{D8DAB003-6484-4D1D-85AE-93FA09BC5E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26" name="Freeform 45">
              <a:extLst>
                <a:ext uri="{FF2B5EF4-FFF2-40B4-BE49-F238E27FC236}">
                  <a16:creationId xmlns:a16="http://schemas.microsoft.com/office/drawing/2014/main" id="{D49280A1-ACA8-4CD6-9012-AF12660F07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27" name="Freeform 46">
              <a:extLst>
                <a:ext uri="{FF2B5EF4-FFF2-40B4-BE49-F238E27FC236}">
                  <a16:creationId xmlns:a16="http://schemas.microsoft.com/office/drawing/2014/main" id="{C03EAE8C-6089-40E5-9361-2E266A1EEB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28" name="Freeform 47">
              <a:extLst>
                <a:ext uri="{FF2B5EF4-FFF2-40B4-BE49-F238E27FC236}">
                  <a16:creationId xmlns:a16="http://schemas.microsoft.com/office/drawing/2014/main" id="{02E3A077-F087-4E14-A13E-4E9D4369B1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29" name="Freeform 48">
              <a:extLst>
                <a:ext uri="{FF2B5EF4-FFF2-40B4-BE49-F238E27FC236}">
                  <a16:creationId xmlns:a16="http://schemas.microsoft.com/office/drawing/2014/main" id="{7CE4FAAA-45E7-4C86-B59A-F284B79EFD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30" name="Freeform 49">
              <a:extLst>
                <a:ext uri="{FF2B5EF4-FFF2-40B4-BE49-F238E27FC236}">
                  <a16:creationId xmlns:a16="http://schemas.microsoft.com/office/drawing/2014/main" id="{E2689B62-CCA1-4EE5-B622-FBA516868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31" name="Freeform 8">
              <a:extLst>
                <a:ext uri="{FF2B5EF4-FFF2-40B4-BE49-F238E27FC236}">
                  <a16:creationId xmlns:a16="http://schemas.microsoft.com/office/drawing/2014/main" id="{113638EE-3BCF-4315-A329-3C6766A389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32" name="Freeform 106">
              <a:extLst>
                <a:ext uri="{FF2B5EF4-FFF2-40B4-BE49-F238E27FC236}">
                  <a16:creationId xmlns:a16="http://schemas.microsoft.com/office/drawing/2014/main" id="{4FB36B8F-335B-40F2-83BB-C2B2689DC2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useBgFill="1">
        <p:nvSpPr>
          <p:cNvPr id="7234" name="Rectangle 7233">
            <a:extLst>
              <a:ext uri="{FF2B5EF4-FFF2-40B4-BE49-F238E27FC236}">
                <a16:creationId xmlns:a16="http://schemas.microsoft.com/office/drawing/2014/main" id="{58789E63-C78D-4210-8A38-DD6FB3B6B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170" name="Picture 2" descr="estrella de mar 9 ideas para rezar este verano que no sea un punto y final 800x531 - 9 ideas para que este verano no sea un punto y aparte en tu relación con Dios">
            <a:extLst>
              <a:ext uri="{FF2B5EF4-FFF2-40B4-BE49-F238E27FC236}">
                <a16:creationId xmlns:a16="http://schemas.microsoft.com/office/drawing/2014/main" id="{E9BEF7A5-3BA9-4741-B3C4-A77EC625836E}"/>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8762" b="665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236" name="Rectangle 7235">
            <a:extLst>
              <a:ext uri="{FF2B5EF4-FFF2-40B4-BE49-F238E27FC236}">
                <a16:creationId xmlns:a16="http://schemas.microsoft.com/office/drawing/2014/main" id="{9DE10C47-AF4B-43D9-ACC0-A3FB23B119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202967" cy="3974353"/>
          </a:xfrm>
          <a:prstGeom prst="rect">
            <a:avLst/>
          </a:prstGeom>
          <a:gradFill>
            <a:gsLst>
              <a:gs pos="100000">
                <a:srgbClr val="000000">
                  <a:alpha val="0"/>
                </a:srgbClr>
              </a:gs>
              <a:gs pos="0">
                <a:schemeClr val="tx1"/>
              </a:gs>
              <a:gs pos="0">
                <a:srgbClr val="000000">
                  <a:alpha val="48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E45A1D9-3ED9-1F4D-A04E-0E135DBE3E03}"/>
              </a:ext>
            </a:extLst>
          </p:cNvPr>
          <p:cNvSpPr>
            <a:spLocks noGrp="1"/>
          </p:cNvSpPr>
          <p:nvPr>
            <p:ph type="title"/>
          </p:nvPr>
        </p:nvSpPr>
        <p:spPr>
          <a:xfrm>
            <a:off x="2506639" y="215153"/>
            <a:ext cx="7178723" cy="1757082"/>
          </a:xfrm>
        </p:spPr>
        <p:txBody>
          <a:bodyPr vert="horz" lIns="91440" tIns="45720" rIns="91440" bIns="45720" rtlCol="0" anchor="b">
            <a:normAutofit/>
          </a:bodyPr>
          <a:lstStyle/>
          <a:p>
            <a:pPr algn="ctr">
              <a:lnSpc>
                <a:spcPct val="90000"/>
              </a:lnSpc>
            </a:pPr>
            <a:r>
              <a:rPr lang="en-US" sz="3800" b="1" dirty="0">
                <a:solidFill>
                  <a:srgbClr val="FFFFFF"/>
                </a:solidFill>
              </a:rPr>
              <a:t>7</a:t>
            </a:r>
            <a:r>
              <a:rPr lang="en-US" sz="3800" b="1" i="0" u="none" strike="noStrike" dirty="0">
                <a:solidFill>
                  <a:srgbClr val="FFFFFF"/>
                </a:solidFill>
                <a:effectLst/>
              </a:rPr>
              <a:t>. A Jesús se </a:t>
            </a:r>
            <a:r>
              <a:rPr lang="en-US" sz="3800" b="1" i="0" u="none" strike="noStrike" dirty="0" err="1">
                <a:solidFill>
                  <a:srgbClr val="FFFFFF"/>
                </a:solidFill>
                <a:effectLst/>
              </a:rPr>
              <a:t>va</a:t>
            </a:r>
            <a:r>
              <a:rPr lang="en-US" sz="3800" b="1" i="0" u="none" strike="noStrike" dirty="0">
                <a:solidFill>
                  <a:srgbClr val="FFFFFF"/>
                </a:solidFill>
                <a:effectLst/>
              </a:rPr>
              <a:t> y se </a:t>
            </a:r>
            <a:r>
              <a:rPr lang="en-US" sz="3800" b="1" i="0" u="none" strike="noStrike" dirty="0" err="1">
                <a:solidFill>
                  <a:srgbClr val="FFFFFF"/>
                </a:solidFill>
                <a:effectLst/>
              </a:rPr>
              <a:t>vuelve</a:t>
            </a:r>
            <a:r>
              <a:rPr lang="en-US" sz="3800" b="1" i="0" u="none" strike="noStrike" dirty="0">
                <a:solidFill>
                  <a:srgbClr val="FFFFFF"/>
                </a:solidFill>
                <a:effectLst/>
              </a:rPr>
              <a:t> por María</a:t>
            </a:r>
            <a:br>
              <a:rPr lang="en-US" sz="3800" b="1" i="0" u="none" strike="noStrike" dirty="0">
                <a:solidFill>
                  <a:srgbClr val="FFFFFF"/>
                </a:solidFill>
                <a:effectLst/>
              </a:rPr>
            </a:br>
            <a:endParaRPr lang="en-US" sz="3800" dirty="0">
              <a:solidFill>
                <a:srgbClr val="FFFFFF"/>
              </a:solidFill>
            </a:endParaRPr>
          </a:p>
        </p:txBody>
      </p:sp>
      <p:sp>
        <p:nvSpPr>
          <p:cNvPr id="66" name="CuadroTexto 65">
            <a:extLst>
              <a:ext uri="{FF2B5EF4-FFF2-40B4-BE49-F238E27FC236}">
                <a16:creationId xmlns:a16="http://schemas.microsoft.com/office/drawing/2014/main" id="{C917EFF6-61FA-0746-8BC5-70D48DA75DB8}"/>
              </a:ext>
            </a:extLst>
          </p:cNvPr>
          <p:cNvSpPr txBox="1"/>
          <p:nvPr/>
        </p:nvSpPr>
        <p:spPr>
          <a:xfrm>
            <a:off x="3954162" y="4541094"/>
            <a:ext cx="8237818" cy="2308324"/>
          </a:xfrm>
          <a:prstGeom prst="rect">
            <a:avLst/>
          </a:prstGeom>
          <a:noFill/>
        </p:spPr>
        <p:txBody>
          <a:bodyPr wrap="square">
            <a:spAutoFit/>
          </a:bodyPr>
          <a:lstStyle/>
          <a:p>
            <a:r>
              <a:rPr lang="es-ES" dirty="0">
                <a:solidFill>
                  <a:schemeClr val="bg1"/>
                </a:solidFill>
                <a:latin typeface="+mj-lt"/>
              </a:rPr>
              <a:t>Donde está María está Jesús. Deja tus propósitos en manos de la Virgen. Acude a Ella cuando necesites recomenzar; te desanimes porque no te salen las cosas; no sepas ni qué decirle a su Hijo; tengas miedo; cuando estés contento para darle gracias y cuando te sientas triste, para que desate los nudos de tu vida. </a:t>
            </a:r>
          </a:p>
          <a:p>
            <a:endParaRPr lang="es-ES" dirty="0">
              <a:solidFill>
                <a:schemeClr val="bg1"/>
              </a:solidFill>
              <a:latin typeface="+mj-lt"/>
            </a:endParaRPr>
          </a:p>
          <a:p>
            <a:r>
              <a:rPr lang="es-ES" dirty="0">
                <a:solidFill>
                  <a:schemeClr val="bg1"/>
                </a:solidFill>
                <a:latin typeface="+mj-lt"/>
              </a:rPr>
              <a:t>Pégate a su lado este verano, y verás cómo lo convierte en el mejor verano de tu vida.</a:t>
            </a:r>
            <a:endParaRPr lang="en-GB" dirty="0">
              <a:solidFill>
                <a:schemeClr val="bg1"/>
              </a:solidFill>
              <a:latin typeface="+mj-lt"/>
            </a:endParaRPr>
          </a:p>
        </p:txBody>
      </p:sp>
    </p:spTree>
    <p:extLst>
      <p:ext uri="{BB962C8B-B14F-4D97-AF65-F5344CB8AC3E}">
        <p14:creationId xmlns:p14="http://schemas.microsoft.com/office/powerpoint/2010/main" val="2172662372"/>
      </p:ext>
    </p:extLst>
  </p:cSld>
  <p:clrMapOvr>
    <a:masterClrMapping/>
  </p:clrMapOvr>
</p:sld>
</file>

<file path=ppt/theme/theme1.xml><?xml version="1.0" encoding="utf-8"?>
<a:theme xmlns:a="http://schemas.openxmlformats.org/drawingml/2006/main" name="BohemianVTI">
  <a:themeElements>
    <a:clrScheme name="AnalogousFromLightSeedRightStep">
      <a:dk1>
        <a:srgbClr val="000000"/>
      </a:dk1>
      <a:lt1>
        <a:srgbClr val="FFFFFF"/>
      </a:lt1>
      <a:dk2>
        <a:srgbClr val="243541"/>
      </a:dk2>
      <a:lt2>
        <a:srgbClr val="E2E6E8"/>
      </a:lt2>
      <a:accent1>
        <a:srgbClr val="CB9780"/>
      </a:accent1>
      <a:accent2>
        <a:srgbClr val="B5A069"/>
      </a:accent2>
      <a:accent3>
        <a:srgbClr val="9EA670"/>
      </a:accent3>
      <a:accent4>
        <a:srgbClr val="86AE65"/>
      </a:accent4>
      <a:accent5>
        <a:srgbClr val="74B272"/>
      </a:accent5>
      <a:accent6>
        <a:srgbClr val="66B183"/>
      </a:accent6>
      <a:hlink>
        <a:srgbClr val="5E899C"/>
      </a:hlink>
      <a:folHlink>
        <a:srgbClr val="7F7F7F"/>
      </a:folHlink>
    </a:clrScheme>
    <a:fontScheme name="modern love avenir">
      <a:majorFont>
        <a:latin typeface="Modern Love"/>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hemianVTI" id="{B5E50611-F7C7-47BC-81A6-BE9493DF8677}" vid="{7A26D0DD-A1A5-444B-B0FB-E7DB9E2D047F}"/>
    </a:ext>
  </a:extLst>
</a:theme>
</file>

<file path=docProps/app.xml><?xml version="1.0" encoding="utf-8"?>
<Properties xmlns="http://schemas.openxmlformats.org/officeDocument/2006/extended-properties" xmlns:vt="http://schemas.openxmlformats.org/officeDocument/2006/docPropsVTypes">
  <TotalTime>5</TotalTime>
  <Words>561</Words>
  <Application>Microsoft Macintosh PowerPoint</Application>
  <PresentationFormat>Panorámica</PresentationFormat>
  <Paragraphs>26</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Avenir Next LT Pro</vt:lpstr>
      <vt:lpstr>Modern Love</vt:lpstr>
      <vt:lpstr>BohemianVTI</vt:lpstr>
      <vt:lpstr>¡El mejor Verano de tu vida!</vt:lpstr>
      <vt:lpstr>1. Descanso sí, pereza no </vt:lpstr>
      <vt:lpstr>2. Hazte un horario, pero un horario que mole </vt:lpstr>
      <vt:lpstr>3. Pon a Jesús en el centro de tu día </vt:lpstr>
      <vt:lpstr>4. Date a los demás </vt:lpstr>
      <vt:lpstr>5. Disfruta leyendo buenos libros </vt:lpstr>
      <vt:lpstr>6. Disfruta y cuida de la «casa común» </vt:lpstr>
      <vt:lpstr>7. A Jesús se va y se vuelve por María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mejor Verano de tu vida!</dc:title>
  <dc:creator>Alegra Mac2</dc:creator>
  <cp:lastModifiedBy>Alegra Mac2</cp:lastModifiedBy>
  <cp:revision>1</cp:revision>
  <dcterms:created xsi:type="dcterms:W3CDTF">2023-06-21T09:57:28Z</dcterms:created>
  <dcterms:modified xsi:type="dcterms:W3CDTF">2023-06-21T10:02:29Z</dcterms:modified>
</cp:coreProperties>
</file>